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78" r:id="rId3"/>
    <p:sldId id="274" r:id="rId4"/>
    <p:sldId id="257" r:id="rId5"/>
    <p:sldId id="258" r:id="rId6"/>
    <p:sldId id="259" r:id="rId7"/>
    <p:sldId id="260" r:id="rId8"/>
    <p:sldId id="276" r:id="rId9"/>
    <p:sldId id="275" r:id="rId10"/>
    <p:sldId id="272" r:id="rId11"/>
    <p:sldId id="281" r:id="rId12"/>
    <p:sldId id="279" r:id="rId13"/>
    <p:sldId id="262" r:id="rId14"/>
    <p:sldId id="273" r:id="rId15"/>
    <p:sldId id="263" r:id="rId16"/>
    <p:sldId id="264" r:id="rId17"/>
    <p:sldId id="280" r:id="rId18"/>
    <p:sldId id="282" r:id="rId19"/>
    <p:sldId id="283" r:id="rId20"/>
    <p:sldId id="284" r:id="rId21"/>
    <p:sldId id="287" r:id="rId22"/>
    <p:sldId id="288" r:id="rId23"/>
    <p:sldId id="286" r:id="rId24"/>
    <p:sldId id="289" r:id="rId25"/>
    <p:sldId id="290" r:id="rId26"/>
    <p:sldId id="291" r:id="rId27"/>
    <p:sldId id="285" r:id="rId28"/>
    <p:sldId id="265" r:id="rId29"/>
    <p:sldId id="267" r:id="rId30"/>
    <p:sldId id="269" r:id="rId31"/>
    <p:sldId id="266" r:id="rId32"/>
    <p:sldId id="271" r:id="rId3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34" autoAdjust="0"/>
    <p:restoredTop sz="94662" autoAdjust="0"/>
  </p:normalViewPr>
  <p:slideViewPr>
    <p:cSldViewPr>
      <p:cViewPr varScale="1">
        <p:scale>
          <a:sx n="86" d="100"/>
          <a:sy n="86" d="100"/>
        </p:scale>
        <p:origin x="-148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09601"/>
            <a:ext cx="7772400" cy="4267200"/>
          </a:xfrm>
        </p:spPr>
        <p:txBody>
          <a:bodyPr anchor="b">
            <a:noAutofit/>
          </a:bodyPr>
          <a:lstStyle>
            <a:lvl1pPr>
              <a:lnSpc>
                <a:spcPct val="100000"/>
              </a:lnSpc>
              <a:defRPr sz="8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953000"/>
            <a:ext cx="6400800" cy="12192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20.01.2021</a:t>
            </a:fld>
            <a:endParaRPr lang="ru-RU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20.01.2021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20.01.2021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itchFamily="34" charset="0"/>
              <a:buChar char="•"/>
              <a:defRPr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20.01.2021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1371600"/>
            <a:ext cx="7772400" cy="2505075"/>
          </a:xfrm>
        </p:spPr>
        <p:txBody>
          <a:bodyPr anchor="b"/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068763"/>
            <a:ext cx="7772400" cy="11318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20.01.2021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Oval 6"/>
          <p:cNvSpPr/>
          <p:nvPr/>
        </p:nvSpPr>
        <p:spPr>
          <a:xfrm>
            <a:off x="4495800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4695825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4296728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20.01.2021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65760" y="1600200"/>
            <a:ext cx="4041648" cy="452628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4040188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1600200"/>
            <a:ext cx="4041775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20.01.2021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457200" y="2212848"/>
            <a:ext cx="4041648" cy="391363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72584" y="2212848"/>
            <a:ext cx="4041648" cy="391318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20.01.2021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20.01.2021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07087" y="266700"/>
            <a:ext cx="3008313" cy="209550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>
                <a:effectLst>
                  <a:outerShdw blurRad="50800" dist="25400" dir="5400000" algn="t" rotWithShape="0">
                    <a:prstClr val="black">
                      <a:alpha val="25000"/>
                    </a:prstClr>
                  </a:out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9137" y="273050"/>
            <a:ext cx="4995863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07087" y="2438400"/>
            <a:ext cx="3008313" cy="3687763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20.01.2021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6" y="228600"/>
            <a:ext cx="5711824" cy="89535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08126" y="1143000"/>
            <a:ext cx="6054724" cy="4541044"/>
          </a:xfrm>
          <a:ln w="76200">
            <a:solidFill>
              <a:schemeClr val="bg1"/>
            </a:solidFill>
          </a:ln>
          <a:effectLst>
            <a:outerShdw blurRad="88900" dist="50800" dir="5400000" algn="ctr" rotWithShape="0">
              <a:srgbClr val="000000">
                <a:alpha val="25000"/>
              </a:srgbClr>
            </a:outerShdw>
          </a:effectLst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576" y="5810250"/>
            <a:ext cx="5711824" cy="533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20.01.2021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63347" y="6356350"/>
            <a:ext cx="2085975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B4C71EC6-210F-42DE-9C53-41977AD35B3D}" type="datetimeFigureOut">
              <a:rPr lang="ru-RU" smtClean="0"/>
              <a:pPr/>
              <a:t>20.01.2021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59165" y="6356350"/>
            <a:ext cx="2847975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43278" y="6356350"/>
            <a:ext cx="561975" cy="365125"/>
          </a:xfrm>
          <a:prstGeom prst="rect">
            <a:avLst/>
          </a:prstGeom>
        </p:spPr>
        <p:txBody>
          <a:bodyPr vert="horz" lIns="27432" tIns="45720" rIns="4572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Oval 6"/>
          <p:cNvSpPr/>
          <p:nvPr/>
        </p:nvSpPr>
        <p:spPr>
          <a:xfrm>
            <a:off x="8457760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Oval 7"/>
          <p:cNvSpPr/>
          <p:nvPr/>
        </p:nvSpPr>
        <p:spPr>
          <a:xfrm>
            <a:off x="569119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lnSpc>
          <a:spcPts val="5800"/>
        </a:lnSpc>
        <a:spcBef>
          <a:spcPct val="0"/>
        </a:spcBef>
        <a:buNone/>
        <a:defRPr sz="5400" kern="1200">
          <a:solidFill>
            <a:schemeClr val="tx2"/>
          </a:solidFill>
          <a:effectLst>
            <a:outerShdw blurRad="63500" dist="38100" dir="5400000" algn="t" rotWithShape="0">
              <a:prstClr val="black">
                <a:alpha val="25000"/>
              </a:prstClr>
            </a:outerShdw>
          </a:effectLst>
          <a:latin typeface="+mn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39552" y="1052736"/>
            <a:ext cx="7772400" cy="2887961"/>
          </a:xfrm>
        </p:spPr>
        <p:txBody>
          <a:bodyPr/>
          <a:lstStyle/>
          <a:p>
            <a:r>
              <a:rPr lang="ru-RU" sz="4400" dirty="0" smtClean="0"/>
              <a:t>Творческий отчет по природоохранной акции: </a:t>
            </a:r>
            <a:r>
              <a:rPr lang="ru-RU" sz="4400" dirty="0" smtClean="0"/>
              <a:t/>
            </a:r>
            <a:br>
              <a:rPr lang="ru-RU" sz="4400" dirty="0" smtClean="0"/>
            </a:br>
            <a:r>
              <a:rPr lang="ru-RU" sz="4400" dirty="0" smtClean="0"/>
              <a:t>«</a:t>
            </a:r>
            <a:r>
              <a:rPr lang="ru-RU" sz="4400" dirty="0" smtClean="0"/>
              <a:t>В лесу родилась елочка…пусть там и растет!!!»</a:t>
            </a:r>
            <a:endParaRPr lang="ru-RU" sz="44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07504" y="4293096"/>
            <a:ext cx="5112568" cy="1219200"/>
          </a:xfrm>
        </p:spPr>
        <p:txBody>
          <a:bodyPr>
            <a:normAutofit fontScale="85000" lnSpcReduction="10000"/>
          </a:bodyPr>
          <a:lstStyle/>
          <a:p>
            <a:r>
              <a:rPr lang="ru-RU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Группы «Капельки»</a:t>
            </a:r>
          </a:p>
          <a:p>
            <a:r>
              <a:rPr lang="ru-RU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           Воспитатели : Пузина Н.В.</a:t>
            </a:r>
          </a:p>
          <a:p>
            <a:r>
              <a:rPr lang="ru-RU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                                    Давыдова Д.С</a:t>
            </a:r>
            <a:r>
              <a:rPr lang="ru-RU" dirty="0" smtClean="0"/>
              <a:t>.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913007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88640"/>
            <a:ext cx="8229600" cy="792088"/>
          </a:xfrm>
        </p:spPr>
        <p:txBody>
          <a:bodyPr/>
          <a:lstStyle/>
          <a:p>
            <a:r>
              <a:rPr lang="ru-RU" sz="4800" dirty="0" smtClean="0"/>
              <a:t>Брошюры для родителей</a:t>
            </a:r>
            <a:endParaRPr lang="ru-RU" sz="48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7" y="836712"/>
            <a:ext cx="8571707" cy="5904656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694486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E:\Ёлочка\брашурка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515" y="15352"/>
            <a:ext cx="9130485" cy="684264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01" y="188640"/>
            <a:ext cx="9080299" cy="648072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-459432"/>
            <a:ext cx="7859216" cy="1123528"/>
          </a:xfrm>
        </p:spPr>
        <p:txBody>
          <a:bodyPr/>
          <a:lstStyle/>
          <a:p>
            <a:r>
              <a:rPr lang="ru-RU" sz="4400" dirty="0" smtClean="0"/>
              <a:t>Рисовали листовки</a:t>
            </a:r>
            <a:endParaRPr lang="ru-RU" sz="44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508" y="764704"/>
            <a:ext cx="5544616" cy="277230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848" y="3717032"/>
            <a:ext cx="5616624" cy="295232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937057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-243408"/>
            <a:ext cx="8229600" cy="1512168"/>
          </a:xfrm>
        </p:spPr>
        <p:txBody>
          <a:bodyPr/>
          <a:lstStyle/>
          <a:p>
            <a:r>
              <a:rPr lang="ru-RU" sz="2000" dirty="0" smtClean="0"/>
              <a:t>Приняли участие в конкурсе поделок и листовок для экологического рейса «Новогодний маршрут»</a:t>
            </a:r>
            <a:endParaRPr lang="ru-RU" sz="20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207345"/>
            <a:ext cx="2655204" cy="479077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9690" y="1207184"/>
            <a:ext cx="3038050" cy="495812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824" y="1484784"/>
            <a:ext cx="2938636" cy="519678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185196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188640"/>
            <a:ext cx="8229600" cy="1224136"/>
          </a:xfrm>
        </p:spPr>
        <p:txBody>
          <a:bodyPr/>
          <a:lstStyle/>
          <a:p>
            <a:r>
              <a:rPr lang="ru-RU" sz="2800" dirty="0" smtClean="0"/>
              <a:t>Создавали для родителей подарки с пожеланиями (2019-2020 </a:t>
            </a:r>
            <a:r>
              <a:rPr lang="ru-RU" sz="2800" dirty="0" err="1" smtClean="0"/>
              <a:t>уч.г</a:t>
            </a:r>
            <a:r>
              <a:rPr lang="ru-RU" sz="2800" dirty="0" smtClean="0"/>
              <a:t>.)</a:t>
            </a:r>
            <a:endParaRPr lang="ru-RU" sz="28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408555" y="2120855"/>
            <a:ext cx="5208582" cy="403244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271964" y="2215766"/>
            <a:ext cx="5208582" cy="3888431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617842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810344" y="1467518"/>
            <a:ext cx="6012160" cy="403244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712469" y="1265186"/>
            <a:ext cx="6012160" cy="443711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996237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87824" y="404664"/>
            <a:ext cx="5698976" cy="576064"/>
          </a:xfrm>
        </p:spPr>
        <p:txBody>
          <a:bodyPr/>
          <a:lstStyle/>
          <a:p>
            <a:r>
              <a:rPr lang="ru-RU" sz="3200" b="1" dirty="0" smtClean="0"/>
              <a:t>2020-2021 </a:t>
            </a:r>
            <a:r>
              <a:rPr lang="ru-RU" sz="3200" b="1" dirty="0" err="1" smtClean="0"/>
              <a:t>уч.г</a:t>
            </a:r>
            <a:r>
              <a:rPr lang="ru-RU" sz="3200" b="1" dirty="0" smtClean="0"/>
              <a:t>.</a:t>
            </a:r>
            <a:endParaRPr lang="ru-RU" sz="3200" b="1" dirty="0"/>
          </a:p>
        </p:txBody>
      </p:sp>
      <p:pic>
        <p:nvPicPr>
          <p:cNvPr id="3074" name="Picture 2" descr="E:\Ёлочка\trevozhnaya-pora-1.jpe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908720"/>
            <a:ext cx="8352928" cy="568863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E:\Ёлочка\20201215_092624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88640"/>
            <a:ext cx="8136904" cy="63367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E:\Ёлочка\20201215_092338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476672"/>
            <a:ext cx="8064896" cy="60486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Ёлочка\5F_Z6uFJTRQ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90887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C:\Users\Наталья\Desktop\Ёлочка\20201229_102959.jpg"/>
          <p:cNvPicPr>
            <a:picLocks noGrp="1"/>
          </p:cNvPicPr>
          <p:nvPr>
            <p:ph idx="1"/>
          </p:nvPr>
        </p:nvPicPr>
        <p:blipFill>
          <a:blip r:embed="rId2" cstate="print"/>
          <a:srcRect l="10262" r="13576" b="12393"/>
          <a:stretch>
            <a:fillRect/>
          </a:stretch>
        </p:blipFill>
        <p:spPr bwMode="auto">
          <a:xfrm>
            <a:off x="467544" y="188640"/>
            <a:ext cx="8280920" cy="6408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0"/>
            <a:ext cx="8352928" cy="1412776"/>
          </a:xfrm>
        </p:spPr>
        <p:txBody>
          <a:bodyPr/>
          <a:lstStyle/>
          <a:p>
            <a:r>
              <a:rPr lang="ru-RU" sz="3600" b="1" dirty="0" smtClean="0"/>
              <a:t/>
            </a:r>
            <a:br>
              <a:rPr lang="ru-RU" sz="3600" b="1" dirty="0" smtClean="0"/>
            </a:br>
            <a:r>
              <a:rPr lang="ru-RU" sz="3600" b="1" dirty="0" smtClean="0"/>
              <a:t/>
            </a:r>
            <a:br>
              <a:rPr lang="ru-RU" sz="3600" b="1" dirty="0" smtClean="0"/>
            </a:br>
            <a:r>
              <a:rPr lang="ru-RU" sz="3600" b="1" dirty="0" smtClean="0"/>
              <a:t/>
            </a:r>
            <a:br>
              <a:rPr lang="ru-RU" sz="3600" b="1" dirty="0" smtClean="0"/>
            </a:br>
            <a:r>
              <a:rPr lang="ru-RU" sz="3600" b="1" dirty="0" smtClean="0"/>
              <a:t/>
            </a:r>
            <a:br>
              <a:rPr lang="ru-RU" sz="3600" b="1" dirty="0" smtClean="0"/>
            </a:br>
            <a:r>
              <a:rPr lang="ru-RU" sz="3600" b="1" dirty="0" smtClean="0"/>
              <a:t>Выставка поделок «Ёлочка моя!»</a:t>
            </a:r>
            <a:br>
              <a:rPr lang="ru-RU" sz="3600" b="1" dirty="0" smtClean="0"/>
            </a:br>
            <a:r>
              <a:rPr lang="ru-RU" sz="2400" b="1" dirty="0" smtClean="0"/>
              <a:t>2019-2020 </a:t>
            </a:r>
            <a:r>
              <a:rPr lang="ru-RU" sz="2400" b="1" dirty="0" err="1" smtClean="0"/>
              <a:t>уч.г</a:t>
            </a:r>
            <a:r>
              <a:rPr lang="ru-RU" sz="2400" b="1" dirty="0" smtClean="0"/>
              <a:t>.</a:t>
            </a:r>
            <a:endParaRPr lang="ru-RU" sz="2400" b="1" dirty="0"/>
          </a:p>
        </p:txBody>
      </p:sp>
      <p:pic>
        <p:nvPicPr>
          <p:cNvPr id="5" name="Содержимое 4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lc="http://schemas.openxmlformats.org/drawingml/2006/lockedCanvas" xmlns:pic="http://schemas.openxmlformats.org/drawingml/2006/picture" xmlns="" xmlns:a14="http://schemas.microsoft.com/office/drawing/2010/main" val="0"/>
              </a:ext>
            </a:extLst>
          </a:blip>
          <a:srcRect t="24332" r="8124"/>
          <a:stretch>
            <a:fillRect/>
          </a:stretch>
        </p:blipFill>
        <p:spPr>
          <a:xfrm>
            <a:off x="611560" y="1268760"/>
            <a:ext cx="8208912" cy="5256584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600200"/>
          </a:xfrm>
        </p:spPr>
        <p:txBody>
          <a:bodyPr/>
          <a:lstStyle/>
          <a:p>
            <a:r>
              <a:rPr lang="ru-RU" sz="3600" b="1" dirty="0" smtClean="0"/>
              <a:t>Выставка поделок «Подарок для ёлочки!»  2020-2021 </a:t>
            </a:r>
            <a:r>
              <a:rPr lang="ru-RU" sz="3600" b="1" dirty="0" err="1" smtClean="0"/>
              <a:t>уч.г</a:t>
            </a:r>
            <a:r>
              <a:rPr lang="ru-RU" sz="4000" b="1" dirty="0" smtClean="0"/>
              <a:t>.</a:t>
            </a:r>
            <a:endParaRPr lang="ru-RU" dirty="0"/>
          </a:p>
        </p:txBody>
      </p:sp>
      <p:pic>
        <p:nvPicPr>
          <p:cNvPr id="6146" name="Picture 2" descr="C:\Users\Наталья\Desktop\IMG-b589f9bf1fb4c1828cd05c1cf9831e11-V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1628800"/>
            <a:ext cx="3744416" cy="4992555"/>
          </a:xfrm>
          <a:prstGeom prst="rect">
            <a:avLst/>
          </a:prstGeom>
          <a:noFill/>
        </p:spPr>
      </p:pic>
      <p:pic>
        <p:nvPicPr>
          <p:cNvPr id="6147" name="Picture 3" descr="C:\Users\Наталья\Desktop\IMG-add704f86fbf1ba48da50ef39992686a-V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4048" y="1628800"/>
            <a:ext cx="3528392" cy="503659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Содержимое 5" descr="C:\Users\Наталья\Desktop\Ёлочка\20201210_171234.jpg"/>
          <p:cNvPicPr>
            <a:picLocks noGrp="1"/>
          </p:cNvPicPr>
          <p:nvPr>
            <p:ph idx="1"/>
          </p:nvPr>
        </p:nvPicPr>
        <p:blipFill>
          <a:blip r:embed="rId2" cstate="print"/>
          <a:srcRect l="9140" t="22008" r="14377" b="17308"/>
          <a:stretch>
            <a:fillRect/>
          </a:stretch>
        </p:blipFill>
        <p:spPr bwMode="auto">
          <a:xfrm rot="5400000">
            <a:off x="-691854" y="1132014"/>
            <a:ext cx="6404116" cy="43733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C:\Users\Наталья\Desktop\Ёлочка\20201210_171321.jpg"/>
          <p:cNvPicPr/>
          <p:nvPr/>
        </p:nvPicPr>
        <p:blipFill>
          <a:blip r:embed="rId3" cstate="print"/>
          <a:srcRect l="15714" t="17949" r="5238" b="25641"/>
          <a:stretch>
            <a:fillRect/>
          </a:stretch>
        </p:blipFill>
        <p:spPr bwMode="auto">
          <a:xfrm rot="5400000">
            <a:off x="3757597" y="1435091"/>
            <a:ext cx="6385632" cy="38927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Наталья\Desktop\Ёлочка\images_729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653" y="0"/>
            <a:ext cx="9411891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E:\Ёлочка\20201211_113743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0"/>
            <a:ext cx="8568951" cy="6669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E:\Ёлочка\20201211_113729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88640"/>
            <a:ext cx="8640959" cy="6408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Наталья\Desktop\Ёлочка\2019-01-18-1_1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9357" y="0"/>
            <a:ext cx="9183357" cy="683351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332656"/>
            <a:ext cx="4299942" cy="638132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332656"/>
            <a:ext cx="4320480" cy="638132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987794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88640"/>
            <a:ext cx="4673726" cy="309634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3356992"/>
            <a:ext cx="4672730" cy="316835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188640"/>
            <a:ext cx="4083918" cy="640871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476036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51520" y="404664"/>
            <a:ext cx="8712967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solidFill>
                  <a:schemeClr val="tx2">
                    <a:lumMod val="75000"/>
                  </a:schemeClr>
                </a:solidFill>
              </a:rPr>
              <a:t>Беседа</a:t>
            </a:r>
            <a:r>
              <a:rPr lang="ru-RU" sz="2800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ru-RU" sz="2800" dirty="0" smtClean="0">
                <a:solidFill>
                  <a:schemeClr val="tx2">
                    <a:lumMod val="75000"/>
                  </a:schemeClr>
                </a:solidFill>
              </a:rPr>
              <a:t>с детьми на тему:</a:t>
            </a:r>
          </a:p>
          <a:p>
            <a:r>
              <a:rPr lang="ru-RU" sz="2800" b="1" dirty="0" smtClean="0">
                <a:solidFill>
                  <a:schemeClr val="tx2">
                    <a:lumMod val="75000"/>
                  </a:schemeClr>
                </a:solidFill>
              </a:rPr>
              <a:t> «В лесу родилась   ёлочка-там ей и расти!»</a:t>
            </a:r>
            <a:endParaRPr lang="ru-RU" b="1" dirty="0" smtClean="0">
              <a:solidFill>
                <a:schemeClr val="tx2">
                  <a:lumMod val="75000"/>
                </a:schemeClr>
              </a:solidFill>
            </a:endParaRPr>
          </a:p>
          <a:p>
            <a:endParaRPr lang="ru-RU" dirty="0"/>
          </a:p>
          <a:p>
            <a:pPr algn="just"/>
            <a:r>
              <a:rPr lang="ru-RU" dirty="0" smtClean="0"/>
              <a:t>Объяснили детям, что каждый год в России вырубается свыше миллиона ёлок.</a:t>
            </a:r>
          </a:p>
          <a:p>
            <a:pPr algn="just"/>
            <a:r>
              <a:rPr lang="ru-RU" dirty="0" smtClean="0"/>
              <a:t>Они радуют нас в домах на новый год, а после того, как праздники проходят,</a:t>
            </a:r>
          </a:p>
          <a:p>
            <a:pPr algn="just"/>
            <a:r>
              <a:rPr lang="ru-RU" dirty="0" smtClean="0"/>
              <a:t>Оказываются выброшенными.  А стоит ли </a:t>
            </a:r>
            <a:r>
              <a:rPr lang="ru-RU" dirty="0"/>
              <a:t>е</a:t>
            </a:r>
            <a:r>
              <a:rPr lang="ru-RU" dirty="0" smtClean="0"/>
              <a:t>ё рубить ради нескольких дней </a:t>
            </a:r>
          </a:p>
          <a:p>
            <a:pPr algn="just"/>
            <a:r>
              <a:rPr lang="ru-RU" dirty="0" smtClean="0"/>
              <a:t>праздника?! Призываем не рубить ёлки, и </a:t>
            </a:r>
            <a:r>
              <a:rPr lang="ru-RU" dirty="0" err="1" smtClean="0"/>
              <a:t>отговаривыть</a:t>
            </a:r>
            <a:r>
              <a:rPr lang="ru-RU" dirty="0" smtClean="0"/>
              <a:t> рубить своих знакомых!</a:t>
            </a:r>
          </a:p>
          <a:p>
            <a:endParaRPr lang="ru-RU" dirty="0" smtClean="0"/>
          </a:p>
          <a:p>
            <a:r>
              <a:rPr lang="ru-RU" dirty="0" smtClean="0"/>
              <a:t>   </a:t>
            </a:r>
          </a:p>
          <a:p>
            <a:endParaRPr lang="ru-RU" sz="4400" dirty="0" smtClean="0">
              <a:solidFill>
                <a:srgbClr val="FF0000"/>
              </a:solidFill>
            </a:endParaRPr>
          </a:p>
          <a:p>
            <a:pPr algn="ctr"/>
            <a:r>
              <a:rPr lang="ru-RU" sz="4400" dirty="0" smtClean="0">
                <a:solidFill>
                  <a:srgbClr val="FF0000"/>
                </a:solidFill>
              </a:rPr>
              <a:t>Ёлка тоже  хочет  жить!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55383878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1" y="332656"/>
            <a:ext cx="4350845" cy="612068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345035"/>
            <a:ext cx="4155926" cy="606944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64571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71080"/>
            <a:ext cx="4283968" cy="636289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260648"/>
            <a:ext cx="4207395" cy="633670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901610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772816"/>
            <a:ext cx="8229600" cy="1600200"/>
          </a:xfrm>
        </p:spPr>
        <p:txBody>
          <a:bodyPr/>
          <a:lstStyle/>
          <a:p>
            <a:r>
              <a:rPr lang="ru-RU" dirty="0" smtClean="0"/>
              <a:t>Спасибо за внимание!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048803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600" dirty="0" smtClean="0"/>
              <a:t>Нарядили в группе искусственную ёлочку!                     </a:t>
            </a:r>
            <a:r>
              <a:rPr lang="ru-RU" sz="2800" b="1" dirty="0" smtClean="0"/>
              <a:t>2019-2020 </a:t>
            </a:r>
            <a:r>
              <a:rPr lang="ru-RU" sz="2800" b="1" dirty="0" err="1" smtClean="0"/>
              <a:t>уч.г</a:t>
            </a:r>
            <a:r>
              <a:rPr lang="ru-RU" sz="2800" b="1" dirty="0" smtClean="0"/>
              <a:t>.</a:t>
            </a:r>
            <a:endParaRPr lang="ru-RU" sz="2800" b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516914"/>
            <a:ext cx="4032448" cy="514906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1556793"/>
            <a:ext cx="3867894" cy="509712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872265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052736"/>
            <a:ext cx="4227934" cy="563724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1052736"/>
            <a:ext cx="4119922" cy="563724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843808" y="332656"/>
            <a:ext cx="31683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solidFill>
                  <a:schemeClr val="bg2">
                    <a:lumMod val="50000"/>
                  </a:schemeClr>
                </a:solidFill>
              </a:rPr>
              <a:t>    И не одну!</a:t>
            </a:r>
            <a:endParaRPr lang="ru-RU" sz="2800" dirty="0">
              <a:solidFill>
                <a:schemeClr val="bg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697990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540568" y="1196752"/>
            <a:ext cx="5760640" cy="432048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975299" y="1192343"/>
            <a:ext cx="5765678" cy="4324259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893567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3203848" y="116632"/>
            <a:ext cx="266429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tx2"/>
                </a:solidFill>
              </a:rPr>
              <a:t>2020-2021 </a:t>
            </a:r>
            <a:r>
              <a:rPr lang="ru-RU" sz="2800" b="1" dirty="0" err="1" smtClean="0">
                <a:solidFill>
                  <a:schemeClr val="tx2"/>
                </a:solidFill>
              </a:rPr>
              <a:t>уч.г</a:t>
            </a:r>
            <a:r>
              <a:rPr lang="ru-RU" b="1" dirty="0" smtClean="0">
                <a:solidFill>
                  <a:schemeClr val="tx2"/>
                </a:solidFill>
              </a:rPr>
              <a:t>.</a:t>
            </a:r>
            <a:endParaRPr lang="ru-RU" dirty="0">
              <a:solidFill>
                <a:schemeClr val="tx2"/>
              </a:solidFill>
            </a:endParaRPr>
          </a:p>
        </p:txBody>
      </p:sp>
      <p:pic>
        <p:nvPicPr>
          <p:cNvPr id="9" name="Рисунок 8" descr="E:\Ёлочка\20201209_093947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3973944" y="1434769"/>
            <a:ext cx="5940425" cy="4168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 descr="E:\Ёлочка\20201209_093937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-562560" y="1290751"/>
            <a:ext cx="5940425" cy="44562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2675051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E:\Ёлочка\20201209_092808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0"/>
            <a:ext cx="8352927" cy="64533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E:\Ёлочка\IMG_20201222_164134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260648"/>
            <a:ext cx="8568951" cy="63367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Исполнительная">
  <a:themeElements>
    <a:clrScheme name="Исполнительная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Исполнительная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Исполнитель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50000">
              <a:schemeClr val="phClr">
                <a:tint val="80000"/>
                <a:satMod val="250000"/>
              </a:schemeClr>
            </a:gs>
            <a:gs pos="76000">
              <a:schemeClr val="phClr">
                <a:tint val="90000"/>
                <a:shade val="90000"/>
                <a:satMod val="200000"/>
              </a:schemeClr>
            </a:gs>
            <a:gs pos="92000">
              <a:schemeClr val="phClr">
                <a:tint val="90000"/>
                <a:shade val="70000"/>
                <a:satMod val="250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Executive</Template>
  <TotalTime>544</TotalTime>
  <Words>159</Words>
  <Application>Microsoft Office PowerPoint</Application>
  <PresentationFormat>Экран (4:3)</PresentationFormat>
  <Paragraphs>26</Paragraphs>
  <Slides>32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32</vt:i4>
      </vt:variant>
    </vt:vector>
  </HeadingPairs>
  <TitlesOfParts>
    <vt:vector size="33" baseType="lpstr">
      <vt:lpstr>Исполнительная</vt:lpstr>
      <vt:lpstr>Творческий отчет по природоохранной акции:  «В лесу родилась елочка…пусть там и растет!!!»</vt:lpstr>
      <vt:lpstr>Слайд 2</vt:lpstr>
      <vt:lpstr>Слайд 3</vt:lpstr>
      <vt:lpstr>Нарядили в группе искусственную ёлочку!                     2019-2020 уч.г.</vt:lpstr>
      <vt:lpstr>Слайд 5</vt:lpstr>
      <vt:lpstr>Слайд 6</vt:lpstr>
      <vt:lpstr>Слайд 7</vt:lpstr>
      <vt:lpstr>Слайд 8</vt:lpstr>
      <vt:lpstr>Слайд 9</vt:lpstr>
      <vt:lpstr>Брошюры для родителей</vt:lpstr>
      <vt:lpstr>Слайд 11</vt:lpstr>
      <vt:lpstr>Слайд 12</vt:lpstr>
      <vt:lpstr>Рисовали листовки</vt:lpstr>
      <vt:lpstr>Приняли участие в конкурсе поделок и листовок для экологического рейса «Новогодний маршрут»</vt:lpstr>
      <vt:lpstr>Создавали для родителей подарки с пожеланиями (2019-2020 уч.г.)</vt:lpstr>
      <vt:lpstr>Слайд 16</vt:lpstr>
      <vt:lpstr>2020-2021 уч.г.</vt:lpstr>
      <vt:lpstr>Слайд 18</vt:lpstr>
      <vt:lpstr>Слайд 19</vt:lpstr>
      <vt:lpstr>Слайд 20</vt:lpstr>
      <vt:lpstr>    Выставка поделок «Ёлочка моя!» 2019-2020 уч.г.</vt:lpstr>
      <vt:lpstr>Выставка поделок «Подарок для ёлочки!»  2020-2021 уч.г.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Спасибо за внимание!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Творческий отчет по природоохранной акции: «В лесу родилась елочка…пусть там и растет!!!»</dc:title>
  <dc:creator>Непоседы</dc:creator>
  <cp:lastModifiedBy>Наталья</cp:lastModifiedBy>
  <cp:revision>52</cp:revision>
  <dcterms:created xsi:type="dcterms:W3CDTF">2020-01-13T13:03:16Z</dcterms:created>
  <dcterms:modified xsi:type="dcterms:W3CDTF">2021-01-20T11:49:10Z</dcterms:modified>
</cp:coreProperties>
</file>