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5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6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4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DE3B-55BC-496A-9EDE-3FD0F97240E2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A8AA-6D0C-4484-ACE8-7CAA40946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1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3" y="692696"/>
            <a:ext cx="6994693" cy="52315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b="62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984776" cy="5238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8737" b="152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4834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r="7273" b="10409"/>
          <a:stretch/>
        </p:blipFill>
        <p:spPr>
          <a:xfrm>
            <a:off x="0" y="16705"/>
            <a:ext cx="9260607" cy="68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96336" cy="5064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Моей семьи счастливые моменты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9707" r="5304" b="11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20538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6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Моей семьи счастливые моменты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Непоседы</dc:creator>
  <cp:lastModifiedBy>Непоседы</cp:lastModifiedBy>
  <cp:revision>7</cp:revision>
  <dcterms:created xsi:type="dcterms:W3CDTF">2021-05-18T09:05:25Z</dcterms:created>
  <dcterms:modified xsi:type="dcterms:W3CDTF">2021-05-21T03:49:16Z</dcterms:modified>
</cp:coreProperties>
</file>