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77" r:id="rId3"/>
    <p:sldId id="279" r:id="rId4"/>
    <p:sldId id="271" r:id="rId5"/>
    <p:sldId id="280" r:id="rId6"/>
    <p:sldId id="281" r:id="rId7"/>
    <p:sldId id="272" r:id="rId8"/>
    <p:sldId id="266" r:id="rId9"/>
    <p:sldId id="267" r:id="rId10"/>
    <p:sldId id="263" r:id="rId11"/>
    <p:sldId id="264" r:id="rId12"/>
    <p:sldId id="265" r:id="rId13"/>
    <p:sldId id="257" r:id="rId14"/>
    <p:sldId id="258" r:id="rId15"/>
    <p:sldId id="260" r:id="rId16"/>
    <p:sldId id="261" r:id="rId17"/>
    <p:sldId id="262" r:id="rId18"/>
    <p:sldId id="268" r:id="rId19"/>
    <p:sldId id="282" r:id="rId20"/>
    <p:sldId id="269" r:id="rId21"/>
    <p:sldId id="270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1" autoAdjust="0"/>
    <p:restoredTop sz="93772" autoAdjust="0"/>
  </p:normalViewPr>
  <p:slideViewPr>
    <p:cSldViewPr>
      <p:cViewPr varScale="1">
        <p:scale>
          <a:sx n="97" d="100"/>
          <a:sy n="97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 smtClean="0"/>
              <a:t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8424936" cy="4896544"/>
          </a:xfrm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ru-RU" sz="10100" dirty="0" smtClean="0"/>
              <a:t>  Педагогический проект</a:t>
            </a:r>
          </a:p>
          <a:p>
            <a:pPr marL="45720" indent="0">
              <a:buNone/>
            </a:pPr>
            <a:r>
              <a:rPr lang="ru-RU" sz="10100" dirty="0" smtClean="0"/>
              <a:t>         «Живем вместе</a:t>
            </a:r>
            <a:r>
              <a:rPr lang="ru-RU" sz="7700" dirty="0" smtClean="0"/>
              <a:t>»</a:t>
            </a:r>
          </a:p>
          <a:p>
            <a:pPr marL="45720" indent="0">
              <a:buNone/>
            </a:pPr>
            <a:r>
              <a:rPr lang="ru-RU" sz="3400" dirty="0" smtClean="0"/>
              <a:t>                                              ПОДГОТОВИТЕЛЬНАЯ ГРУППА</a:t>
            </a:r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  </a:t>
            </a:r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2800" dirty="0" smtClean="0"/>
          </a:p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4800" dirty="0" smtClean="0"/>
              <a:t>       Автор: Пузина Н.В.</a:t>
            </a:r>
          </a:p>
          <a:p>
            <a:pPr marL="45720" indent="0">
              <a:buNone/>
            </a:pPr>
            <a:r>
              <a:rPr lang="ru-RU" sz="4800" dirty="0"/>
              <a:t> </a:t>
            </a:r>
            <a:r>
              <a:rPr lang="ru-RU" sz="4800" dirty="0" smtClean="0"/>
              <a:t>                            </a:t>
            </a:r>
            <a:r>
              <a:rPr lang="ru-RU" sz="2800" dirty="0"/>
              <a:t>г</a:t>
            </a:r>
            <a:r>
              <a:rPr lang="ru-RU" sz="2800" dirty="0" smtClean="0"/>
              <a:t>. Ханты-Мансийск 2021г.</a:t>
            </a:r>
            <a:r>
              <a:rPr lang="ru-RU" sz="4800" dirty="0" smtClean="0"/>
              <a:t> </a:t>
            </a:r>
          </a:p>
          <a:p>
            <a:pPr marL="45720" indent="0">
              <a:buNone/>
            </a:pPr>
            <a:r>
              <a:rPr lang="ru-RU" sz="1600" dirty="0" smtClean="0"/>
              <a:t>                          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68407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7210"/>
            <a:ext cx="4320480" cy="4643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07" y="441201"/>
            <a:ext cx="4571950" cy="428396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340" y="5301208"/>
            <a:ext cx="8388424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Изготовление куколок – </a:t>
            </a:r>
            <a:r>
              <a:rPr lang="ru-RU" sz="3200" dirty="0" err="1" smtClean="0"/>
              <a:t>столбушек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15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87" y="5229200"/>
            <a:ext cx="7416824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Выставка изделий народных </a:t>
            </a:r>
            <a:br>
              <a:rPr lang="ru-RU" sz="3200" dirty="0" smtClean="0"/>
            </a:br>
            <a:r>
              <a:rPr lang="ru-RU" sz="3200" dirty="0" smtClean="0"/>
              <a:t>промыслов России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3706"/>
            <a:ext cx="3777831" cy="45454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67240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23259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Занятие социокультурные истоки «Старание и терпение»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320480" cy="43795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46" y="2348880"/>
            <a:ext cx="416594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6512511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Выставка «Герб моей семьи»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736304" cy="38229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2696"/>
            <a:ext cx="2736304" cy="3816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96" y="980728"/>
            <a:ext cx="3107196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86409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Упражнение «Рассерженные шарики»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176464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1484784"/>
            <a:ext cx="388843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2" y="694616"/>
            <a:ext cx="4434086" cy="5130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176464" cy="5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12511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Упражнение «Ноги топают»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353">
            <a:off x="179512" y="1988840"/>
            <a:ext cx="4032448" cy="46805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217">
            <a:off x="4530726" y="2060848"/>
            <a:ext cx="407372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445224"/>
            <a:ext cx="7694240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Инсценировка «Петушок и птичка»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55875"/>
            <a:ext cx="4176464" cy="488934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55875"/>
            <a:ext cx="417646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776864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В гостях у сказки, развлечение по мотивам русской народной сказки «Репка»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700808"/>
            <a:ext cx="6400800" cy="46805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104456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439248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176464" cy="3301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248472" cy="330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1764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332656"/>
            <a:ext cx="7478216" cy="864096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/>
              <a:t>ВИД ПРОЕКТА:ПОЗНАВАТЕЛЬНО – ИГРОВОЙ; ПО ФОРМЕ ОРГАНИЗАЦИИ, ГРУППОВОЙ, ФРОНТАЛЬНЫЙ.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484784"/>
            <a:ext cx="7605464" cy="4824536"/>
          </a:xfrm>
        </p:spPr>
        <p:txBody>
          <a:bodyPr/>
          <a:lstStyle/>
          <a:p>
            <a:pPr marL="45720" indent="0">
              <a:buNone/>
            </a:pPr>
            <a:r>
              <a:rPr lang="ru-RU" u="sng" dirty="0" smtClean="0"/>
              <a:t>Актуальность проекта: </a:t>
            </a:r>
          </a:p>
          <a:p>
            <a:pPr marL="45720" indent="0">
              <a:buNone/>
            </a:pPr>
            <a:r>
              <a:rPr lang="ru-RU" dirty="0" smtClean="0"/>
              <a:t>Как показали результаты </a:t>
            </a:r>
            <a:r>
              <a:rPr lang="ru-RU" dirty="0" err="1" smtClean="0"/>
              <a:t>психолого</a:t>
            </a:r>
            <a:r>
              <a:rPr lang="ru-RU" dirty="0" smtClean="0"/>
              <a:t> – педагогических исследований, в настоящие время увеличивается доля детей, у которых слабо сформированы навыки конструктивного взаимодействия. Проблема воспитания межличностных отношений между ребенком со взрослыми и сверстниками, одной из актуальных тем современной педагогики и психологии.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8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Игра – путешествие на планету «</a:t>
            </a:r>
            <a:r>
              <a:rPr lang="ru-RU" sz="3200" dirty="0" err="1" smtClean="0"/>
              <a:t>СемьЯ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32448" cy="2709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33" y="1052736"/>
            <a:ext cx="4032448" cy="2676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9794"/>
            <a:ext cx="3924436" cy="2802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39794"/>
            <a:ext cx="4032448" cy="28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910264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Игровое занятие «Наше настроение»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0588"/>
            <a:ext cx="4032447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1268760"/>
            <a:ext cx="4418442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77072"/>
            <a:ext cx="4002600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6" y="4040874"/>
            <a:ext cx="4418442" cy="27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00800" cy="1512168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/>
              <a:t>Спасибо за внимание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128792" cy="4752528"/>
          </a:xfrm>
        </p:spPr>
      </p:pic>
    </p:spTree>
    <p:extLst>
      <p:ext uri="{BB962C8B-B14F-4D97-AF65-F5344CB8AC3E}">
        <p14:creationId xmlns:p14="http://schemas.microsoft.com/office/powerpoint/2010/main" val="2853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4536504" cy="792088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Проблемный вопрос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0880" cy="525658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Проблема развития конструктивного общения дошкольников со сверстниками в процессе проживания в ДОУ остается актуальной, так как нет все дети способны конструктивно выстраивать межличностные взаимоотношения между людьми в силу ряда причин: особенности характера, индивидуальных особенностей личности, особенности восприятия жизненных ситуаций и множества других факторов.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4392488" cy="504056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Задачи проекта: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692696"/>
            <a:ext cx="8280920" cy="590465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1800" u="sng" dirty="0" smtClean="0"/>
              <a:t>Задачи для детей</a:t>
            </a:r>
            <a:r>
              <a:rPr lang="ru-RU" sz="1800" dirty="0" smtClean="0"/>
              <a:t>:</a:t>
            </a:r>
          </a:p>
          <a:p>
            <a:pPr marL="45720" indent="0">
              <a:buNone/>
            </a:pPr>
            <a:r>
              <a:rPr lang="ru-RU" sz="1800" dirty="0" smtClean="0"/>
              <a:t>1.Развивать у детей умение вступать в речевой контакт и активно участвовать в нем.</a:t>
            </a:r>
          </a:p>
          <a:p>
            <a:pPr marL="45720" indent="0">
              <a:buNone/>
            </a:pPr>
            <a:r>
              <a:rPr lang="ru-RU" sz="1800" dirty="0" smtClean="0"/>
              <a:t>2.Развивать эмоционально-ценностное восприятие окружающего мира. </a:t>
            </a:r>
          </a:p>
          <a:p>
            <a:pPr marL="45720" indent="0">
              <a:buNone/>
            </a:pPr>
            <a:r>
              <a:rPr lang="ru-RU" sz="1800" dirty="0" smtClean="0"/>
              <a:t>3. Познакомить с элементарными общепринятыми нормами и правилами поведения в социуме.</a:t>
            </a:r>
          </a:p>
          <a:p>
            <a:pPr marL="45720" indent="0">
              <a:buNone/>
            </a:pPr>
            <a:r>
              <a:rPr lang="ru-RU" sz="1800" u="sng" dirty="0" smtClean="0"/>
              <a:t>Задачи для родителей:</a:t>
            </a:r>
          </a:p>
          <a:p>
            <a:pPr marL="45720" indent="0">
              <a:buNone/>
            </a:pPr>
            <a:r>
              <a:rPr lang="ru-RU" sz="1800" dirty="0" smtClean="0"/>
              <a:t>1. Вовлекать родителей в образовательный процесс.</a:t>
            </a:r>
          </a:p>
          <a:p>
            <a:pPr marL="45720" indent="0">
              <a:buNone/>
            </a:pPr>
            <a:r>
              <a:rPr lang="ru-RU" sz="1800" dirty="0" smtClean="0"/>
              <a:t>2.Формировать навыки, умения организовывать совместную деятельность с детьми.</a:t>
            </a:r>
          </a:p>
          <a:p>
            <a:pPr marL="45720" indent="0">
              <a:buNone/>
            </a:pPr>
            <a:r>
              <a:rPr lang="ru-RU" sz="1800" u="sng" dirty="0" smtClean="0"/>
              <a:t>Задачи для воспитателя</a:t>
            </a:r>
            <a:r>
              <a:rPr lang="ru-RU" sz="1800" dirty="0" smtClean="0"/>
              <a:t>:</a:t>
            </a:r>
          </a:p>
          <a:p>
            <a:pPr marL="45720" indent="0">
              <a:buNone/>
            </a:pPr>
            <a:r>
              <a:rPr lang="ru-RU" sz="1800" dirty="0" smtClean="0"/>
              <a:t>1. Создавать условия для приобщения воспитателей, детей и их родителей к основным социокультурным ценностям человека.</a:t>
            </a:r>
          </a:p>
          <a:p>
            <a:pPr marL="45720" indent="0">
              <a:buNone/>
            </a:pPr>
            <a:r>
              <a:rPr lang="ru-RU" sz="1800" dirty="0" smtClean="0"/>
              <a:t>2.Обеспечить единство познавательного и эмоционально-нравственного развития старших дошкольников.</a:t>
            </a:r>
          </a:p>
          <a:p>
            <a:pPr marL="45720" indent="0">
              <a:buNone/>
            </a:pPr>
            <a:r>
              <a:rPr lang="ru-RU" sz="1800" dirty="0" smtClean="0"/>
              <a:t>3. Способствовать созданию единого социокультурного контекста воспитания и общения в ДОУ и семье, повышать педагогическую культуру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1474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7" y="188640"/>
            <a:ext cx="3312368" cy="720080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Содержание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184576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1. Паспорт проекта</a:t>
            </a:r>
          </a:p>
          <a:p>
            <a:pPr marL="45720" indent="0">
              <a:buNone/>
            </a:pPr>
            <a:r>
              <a:rPr lang="ru-RU" dirty="0" smtClean="0"/>
              <a:t>2. Этапы реализации проекта</a:t>
            </a:r>
          </a:p>
          <a:p>
            <a:pPr marL="45720" indent="0">
              <a:buNone/>
            </a:pPr>
            <a:r>
              <a:rPr lang="ru-RU" dirty="0" smtClean="0"/>
              <a:t>3. Результаты </a:t>
            </a:r>
          </a:p>
          <a:p>
            <a:pPr marL="45720" indent="0">
              <a:buNone/>
            </a:pPr>
            <a:r>
              <a:rPr lang="ru-RU" dirty="0" smtClean="0"/>
              <a:t>4. Выводы</a:t>
            </a:r>
          </a:p>
          <a:p>
            <a:pPr marL="45720" indent="0">
              <a:buNone/>
            </a:pPr>
            <a:r>
              <a:rPr lang="ru-RU" dirty="0" smtClean="0"/>
              <a:t>5.Список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1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260648"/>
            <a:ext cx="6768751" cy="720080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Формы работы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8496944" cy="504056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1.Занятия</a:t>
            </a:r>
          </a:p>
          <a:p>
            <a:pPr marL="45720" indent="0">
              <a:buNone/>
            </a:pPr>
            <a:r>
              <a:rPr lang="ru-RU" dirty="0" smtClean="0"/>
              <a:t>2.Выставки</a:t>
            </a:r>
          </a:p>
          <a:p>
            <a:pPr marL="45720" indent="0">
              <a:buNone/>
            </a:pPr>
            <a:r>
              <a:rPr lang="ru-RU" dirty="0" smtClean="0"/>
              <a:t>3.Музыкально- литературное развлечение</a:t>
            </a:r>
          </a:p>
          <a:p>
            <a:pPr marL="45720" indent="0">
              <a:buNone/>
            </a:pPr>
            <a:r>
              <a:rPr lang="ru-RU" dirty="0" smtClean="0"/>
              <a:t>4.Художественное творчество</a:t>
            </a:r>
          </a:p>
          <a:p>
            <a:pPr marL="45720" indent="0">
              <a:buNone/>
            </a:pPr>
            <a:r>
              <a:rPr lang="ru-RU" dirty="0" smtClean="0"/>
              <a:t>5.Тематические игры</a:t>
            </a:r>
          </a:p>
          <a:p>
            <a:pPr marL="45720" indent="0">
              <a:buNone/>
            </a:pPr>
            <a:r>
              <a:rPr lang="ru-RU" dirty="0" smtClean="0"/>
              <a:t>6.ИКТ презентация</a:t>
            </a:r>
          </a:p>
          <a:p>
            <a:pPr marL="45720" indent="0">
              <a:buNone/>
            </a:pPr>
            <a:r>
              <a:rPr lang="ru-RU" dirty="0" smtClean="0"/>
              <a:t>7.Игровые ситуации</a:t>
            </a:r>
          </a:p>
          <a:p>
            <a:pPr marL="45720" indent="0">
              <a:buNone/>
            </a:pPr>
            <a:r>
              <a:rPr lang="ru-RU" dirty="0" smtClean="0"/>
              <a:t>8.Решение проблемных ситуаций</a:t>
            </a:r>
          </a:p>
          <a:p>
            <a:pPr marL="45720" indent="0">
              <a:buNone/>
            </a:pPr>
            <a:r>
              <a:rPr lang="ru-RU" dirty="0" smtClean="0"/>
              <a:t>9.Игры и упражнения</a:t>
            </a:r>
          </a:p>
          <a:p>
            <a:pPr marL="45720" indent="0">
              <a:buNone/>
            </a:pPr>
            <a:r>
              <a:rPr lang="ru-RU" dirty="0" smtClean="0"/>
              <a:t>10.Сюжетно-ролевые игры</a:t>
            </a:r>
          </a:p>
          <a:p>
            <a:pPr marL="45720" indent="0">
              <a:buNone/>
            </a:pPr>
            <a:r>
              <a:rPr lang="ru-RU" dirty="0" smtClean="0"/>
              <a:t>11.Чтение художественной литературы</a:t>
            </a:r>
          </a:p>
          <a:p>
            <a:pPr marL="45720" indent="0">
              <a:buNone/>
            </a:pPr>
            <a:r>
              <a:rPr lang="ru-RU" dirty="0" smtClean="0"/>
              <a:t>12. Продуктивная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8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552728" cy="792088"/>
          </a:xfrm>
        </p:spPr>
        <p:txBody>
          <a:bodyPr/>
          <a:lstStyle/>
          <a:p>
            <a:pPr marL="0" indent="0">
              <a:buNone/>
            </a:pPr>
            <a:r>
              <a:rPr lang="ru-RU" sz="2400" u="sng" dirty="0" smtClean="0"/>
              <a:t>Продукты проектной деятельности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8352928" cy="5328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/>
              <a:t>1. Занятие по программе социокультурные истоки «Старание и терпение»</a:t>
            </a:r>
          </a:p>
          <a:p>
            <a:pPr marL="45720" indent="0">
              <a:buNone/>
            </a:pPr>
            <a:r>
              <a:rPr lang="ru-RU" sz="2400" dirty="0" smtClean="0"/>
              <a:t>2.Открытое занятие «Наше настроение».</a:t>
            </a:r>
          </a:p>
          <a:p>
            <a:pPr marL="45720" indent="0">
              <a:buNone/>
            </a:pPr>
            <a:r>
              <a:rPr lang="ru-RU" sz="2400" dirty="0" smtClean="0"/>
              <a:t>3. Оформление «Энциклопедии» «Народная мудрость».</a:t>
            </a:r>
          </a:p>
          <a:p>
            <a:pPr marL="45720" indent="0">
              <a:buNone/>
            </a:pPr>
            <a:r>
              <a:rPr lang="ru-RU" sz="2400" dirty="0" smtClean="0"/>
              <a:t>4. Выставка «Герб моей семьи».</a:t>
            </a:r>
          </a:p>
          <a:p>
            <a:pPr marL="45720" indent="0">
              <a:buNone/>
            </a:pPr>
            <a:r>
              <a:rPr lang="ru-RU" sz="2400" dirty="0" smtClean="0"/>
              <a:t>5. Музыкально-литературное развлечение по русской народной сказке «Репка».</a:t>
            </a:r>
          </a:p>
          <a:p>
            <a:pPr marL="45720" indent="0">
              <a:buNone/>
            </a:pPr>
            <a:r>
              <a:rPr lang="ru-RU" sz="2400" dirty="0" smtClean="0"/>
              <a:t>6. Игра-путешествие на планету «</a:t>
            </a:r>
            <a:r>
              <a:rPr lang="ru-RU" sz="2400" dirty="0" err="1" smtClean="0"/>
              <a:t>СемьЯ</a:t>
            </a:r>
            <a:r>
              <a:rPr lang="ru-RU" sz="2400" dirty="0" smtClean="0"/>
              <a:t>».</a:t>
            </a:r>
          </a:p>
          <a:p>
            <a:pPr marL="45720" indent="0">
              <a:buNone/>
            </a:pPr>
            <a:r>
              <a:rPr lang="ru-RU" sz="2400" dirty="0" smtClean="0"/>
              <a:t>7.Художественное творчество: «Куколки-</a:t>
            </a:r>
            <a:r>
              <a:rPr lang="ru-RU" sz="2400" dirty="0" err="1" smtClean="0"/>
              <a:t>столбушки</a:t>
            </a:r>
            <a:r>
              <a:rPr lang="ru-RU" sz="2400" dirty="0" smtClean="0"/>
              <a:t>».</a:t>
            </a:r>
          </a:p>
          <a:p>
            <a:pPr marL="45720" indent="0">
              <a:buNone/>
            </a:pPr>
            <a:r>
              <a:rPr lang="ru-RU" sz="2400" dirty="0" smtClean="0"/>
              <a:t>                           </a:t>
            </a:r>
            <a:r>
              <a:rPr lang="ru-RU" sz="2400" b="1" u="sng" dirty="0" smtClean="0"/>
              <a:t>Сроки реализации</a:t>
            </a:r>
            <a:endParaRPr lang="ru-RU" sz="2400" b="1" u="sng" dirty="0"/>
          </a:p>
          <a:p>
            <a:pPr marL="45720" indent="0">
              <a:buNone/>
            </a:pPr>
            <a:r>
              <a:rPr lang="ru-RU" sz="2400" b="1" dirty="0" smtClean="0"/>
              <a:t>                            Февраль-апрель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16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568952" cy="10081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Игра – упражнение «Встреча в кругу»</a:t>
            </a:r>
            <a:br>
              <a:rPr lang="ru-RU" sz="3200" dirty="0" smtClean="0"/>
            </a:br>
            <a:r>
              <a:rPr lang="ru-RU" sz="3200" smtClean="0"/>
              <a:t>Рассерженные снежинки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Рассерженные снежинки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256584" cy="5373216"/>
          </a:xfrm>
        </p:spPr>
      </p:pic>
    </p:spTree>
    <p:extLst>
      <p:ext uri="{BB962C8B-B14F-4D97-AF65-F5344CB8AC3E}">
        <p14:creationId xmlns:p14="http://schemas.microsoft.com/office/powerpoint/2010/main" val="7608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085184"/>
            <a:ext cx="6264696" cy="936104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Народное творчество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264696" cy="4248472"/>
          </a:xfrm>
        </p:spPr>
      </p:pic>
    </p:spTree>
    <p:extLst>
      <p:ext uri="{BB962C8B-B14F-4D97-AF65-F5344CB8AC3E}">
        <p14:creationId xmlns:p14="http://schemas.microsoft.com/office/powerpoint/2010/main" val="20688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</TotalTime>
  <Words>465</Words>
  <Application>Microsoft Office PowerPoint</Application>
  <PresentationFormat>Экран (4:3)</PresentationFormat>
  <Paragraphs>78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МУНИЦИПАЛЬНОЕ БЮДЖЕТНОЕ ДОШКОЛЬНОЕ ОБРАЗОВАТЕЛЬНОЕ УЧРЕЖДЕНИЕ«ДЕТСКИЙ САД» ОБЩЕРАЗВИВАЮЩЕГО ВИДА С ПРИОРИТЕТНЫМ        ОСУЩЕСТВЛЕНИЕМ ДЕЯТЕЛЬНОСТИ ПО ПОЗНАВАТЕЛЬНО-РЕЧЕВОМУ НАПРАВЛЕНИЮ РАЗВИТИЯ ДЕТЕЙ №1 «КОЛОКОЛЬЧИК»</vt:lpstr>
      <vt:lpstr>ВИД ПРОЕКТА:ПОЗНАВАТЕЛЬНО – ИГРОВОЙ; ПО ФОРМЕ ОРГАНИЗАЦИИ, ГРУППОВОЙ, ФРОНТАЛЬНЫЙ.</vt:lpstr>
      <vt:lpstr>Проблемный вопрос</vt:lpstr>
      <vt:lpstr>Задачи проекта:</vt:lpstr>
      <vt:lpstr>Содержание</vt:lpstr>
      <vt:lpstr>Формы работы</vt:lpstr>
      <vt:lpstr>Продукты проектной деятельности</vt:lpstr>
      <vt:lpstr>Игра – упражнение «Встреча в кругу» Рассерженные снежинки   Рассерженные снежинки </vt:lpstr>
      <vt:lpstr>Народное творчество</vt:lpstr>
      <vt:lpstr>Изготовление куколок – столбушек </vt:lpstr>
      <vt:lpstr>Выставка изделий народных  промыслов России</vt:lpstr>
      <vt:lpstr>Занятие социокультурные истоки «Старание и терпение»</vt:lpstr>
      <vt:lpstr>Выставка «Герб моей семьи»</vt:lpstr>
      <vt:lpstr>Упражнение «Рассерженные шарики»</vt:lpstr>
      <vt:lpstr>Презентация PowerPoint</vt:lpstr>
      <vt:lpstr>Упражнение «Ноги топают»</vt:lpstr>
      <vt:lpstr>Инсценировка «Петушок и птичка»</vt:lpstr>
      <vt:lpstr>В гостях у сказки, развлечение по мотивам русской народной сказки «Репка»</vt:lpstr>
      <vt:lpstr>Презентация PowerPoint</vt:lpstr>
      <vt:lpstr>Игра – путешествие на планету «СемьЯ»</vt:lpstr>
      <vt:lpstr>Игровое занятие «Наше настроение»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Непоседы</dc:creator>
  <cp:lastModifiedBy>Шаляпина</cp:lastModifiedBy>
  <cp:revision>38</cp:revision>
  <dcterms:created xsi:type="dcterms:W3CDTF">2021-03-30T10:01:10Z</dcterms:created>
  <dcterms:modified xsi:type="dcterms:W3CDTF">2021-08-31T11:59:02Z</dcterms:modified>
</cp:coreProperties>
</file>