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3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7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3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6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2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A6C7-2D66-4DA8-9810-7FC3B441042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9584-6EFE-4791-90C5-5DE61C4A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46" y="375961"/>
            <a:ext cx="61091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</a:t>
            </a:r>
            <a:endParaRPr lang="ru-RU" b="1" dirty="0" smtClean="0"/>
          </a:p>
          <a:p>
            <a:pPr algn="ctr"/>
            <a:r>
              <a:rPr lang="ru-RU" b="1" dirty="0" smtClean="0"/>
              <a:t>образовательное </a:t>
            </a:r>
            <a:r>
              <a:rPr lang="ru-RU" b="1" dirty="0"/>
              <a:t>учреждение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Детский сад общеразвивающего </a:t>
            </a:r>
            <a:r>
              <a:rPr lang="ru-RU" b="1" dirty="0" smtClean="0"/>
              <a:t>вида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 приоритетным осуществлением деятельности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/>
              <a:t>познавательно-речевому направлению развития детей </a:t>
            </a:r>
            <a:endParaRPr lang="ru-RU" b="1" dirty="0" smtClean="0"/>
          </a:p>
          <a:p>
            <a:pPr algn="ctr"/>
            <a:r>
              <a:rPr lang="ru-RU" b="1" dirty="0" smtClean="0"/>
              <a:t>№ </a:t>
            </a:r>
            <a:r>
              <a:rPr lang="ru-RU" b="1" dirty="0"/>
              <a:t>1«Колокольчик»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2336" y="2699792"/>
            <a:ext cx="6505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</a:t>
            </a:r>
            <a:r>
              <a:rPr lang="ru-RU" sz="3200" b="1" dirty="0" smtClean="0"/>
              <a:t>Альбом </a:t>
            </a:r>
          </a:p>
          <a:p>
            <a:r>
              <a:rPr lang="ru-RU" sz="3200" b="1" dirty="0" smtClean="0"/>
              <a:t>  «Мой Папа, Дедушка – Солдат»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0405" y="8362690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Ханты – </a:t>
            </a:r>
            <a:r>
              <a:rPr lang="ru-RU" b="1" dirty="0"/>
              <a:t>М</a:t>
            </a:r>
            <a:r>
              <a:rPr lang="ru-RU" b="1" dirty="0" smtClean="0"/>
              <a:t>ансийск 2021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" y="4932040"/>
            <a:ext cx="5298452" cy="341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4886" y="3960995"/>
            <a:ext cx="3325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Группа: «Капельки»</a:t>
            </a:r>
          </a:p>
          <a:p>
            <a:r>
              <a:rPr lang="ru-RU" sz="2000" b="1" dirty="0" smtClean="0"/>
              <a:t>Воспитатели: Пузина Н.В.</a:t>
            </a:r>
          </a:p>
          <a:p>
            <a:r>
              <a:rPr lang="ru-RU" sz="2000" b="1" dirty="0" smtClean="0"/>
              <a:t>                          Давыдова Д.С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7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6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0" y="395536"/>
            <a:ext cx="3231994" cy="451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5024" y="564754"/>
            <a:ext cx="23678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Арины</a:t>
            </a:r>
          </a:p>
          <a:p>
            <a:r>
              <a:rPr lang="ru-RU" b="1" dirty="0" err="1" smtClean="0"/>
              <a:t>Минязев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err="1" smtClean="0"/>
              <a:t>Фидарит</a:t>
            </a:r>
            <a:r>
              <a:rPr lang="ru-RU" b="1" dirty="0" smtClean="0"/>
              <a:t> </a:t>
            </a:r>
            <a:r>
              <a:rPr lang="ru-RU" b="1" dirty="0" err="1" smtClean="0"/>
              <a:t>Раифович</a:t>
            </a:r>
            <a:endParaRPr lang="ru-RU" b="1" dirty="0" smtClean="0"/>
          </a:p>
          <a:p>
            <a:r>
              <a:rPr lang="ru-RU" b="1" dirty="0" smtClean="0"/>
              <a:t>Служил в Германии </a:t>
            </a:r>
          </a:p>
          <a:p>
            <a:r>
              <a:rPr lang="ru-RU" b="1" dirty="0" smtClean="0"/>
              <a:t>в 1981-1983 годы</a:t>
            </a:r>
          </a:p>
          <a:p>
            <a:r>
              <a:rPr lang="ru-RU" b="1" dirty="0" smtClean="0"/>
              <a:t>Инженерные войска, </a:t>
            </a:r>
          </a:p>
          <a:p>
            <a:r>
              <a:rPr lang="ru-RU" b="1" dirty="0" smtClean="0"/>
              <a:t>Радио - телефонист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6942" y="3017779"/>
            <a:ext cx="2924944" cy="21937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0"/>
          <a:stretch/>
        </p:blipFill>
        <p:spPr>
          <a:xfrm>
            <a:off x="1700808" y="5076056"/>
            <a:ext cx="34731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4731" cy="9143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2" y="1835696"/>
            <a:ext cx="2746960" cy="38382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6792" y="515468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Прадедушка Игоря. Селезнев Николай Александрович. Служил в Германии.1953-1955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/>
          <a:stretch/>
        </p:blipFill>
        <p:spPr>
          <a:xfrm>
            <a:off x="1546852" y="5979143"/>
            <a:ext cx="3898372" cy="2666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5358" y="2200026"/>
            <a:ext cx="2960870" cy="24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5" y="0"/>
            <a:ext cx="6858000" cy="914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6" y="1403648"/>
            <a:ext cx="237626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8382" y="2170001"/>
            <a:ext cx="3044957" cy="228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/>
          <a:stretch/>
        </p:blipFill>
        <p:spPr>
          <a:xfrm>
            <a:off x="1340768" y="5652120"/>
            <a:ext cx="4176464" cy="30060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4486" y="251520"/>
            <a:ext cx="2839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Дедушка Игоря. Селезнев Николай Николаевич. Служил в Севастополе, погранвойска. Застава им. героя сов. союза Рубцова Г.А. 1977-1979</a:t>
            </a:r>
          </a:p>
        </p:txBody>
      </p:sp>
    </p:spTree>
    <p:extLst>
      <p:ext uri="{BB962C8B-B14F-4D97-AF65-F5344CB8AC3E}">
        <p14:creationId xmlns:p14="http://schemas.microsoft.com/office/powerpoint/2010/main" val="169156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39552"/>
            <a:ext cx="3024336" cy="4275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23528"/>
            <a:ext cx="32456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Прадедушка Маргариты </a:t>
            </a:r>
          </a:p>
          <a:p>
            <a:r>
              <a:rPr lang="ru-RU" b="1" dirty="0" err="1" smtClean="0"/>
              <a:t>Исалеевой</a:t>
            </a:r>
            <a:r>
              <a:rPr lang="ru-RU" b="1" dirty="0" smtClean="0"/>
              <a:t>. Призван в</a:t>
            </a:r>
          </a:p>
          <a:p>
            <a:r>
              <a:rPr lang="ru-RU" b="1" dirty="0" smtClean="0"/>
              <a:t> армию в августе 1941 года.</a:t>
            </a:r>
          </a:p>
          <a:p>
            <a:r>
              <a:rPr lang="ru-RU" b="1" dirty="0" smtClean="0"/>
              <a:t>Звание старший лейтенант,</a:t>
            </a:r>
          </a:p>
          <a:p>
            <a:r>
              <a:rPr lang="ru-RU" b="1" dirty="0" smtClean="0"/>
              <a:t>Командир стрелкового полка.</a:t>
            </a:r>
          </a:p>
          <a:p>
            <a:r>
              <a:rPr lang="ru-RU" b="1" dirty="0" smtClean="0"/>
              <a:t>Награждён орденом </a:t>
            </a:r>
          </a:p>
          <a:p>
            <a:r>
              <a:rPr lang="ru-RU" b="1" dirty="0" smtClean="0"/>
              <a:t>«Красной звезды»,</a:t>
            </a:r>
          </a:p>
          <a:p>
            <a:r>
              <a:rPr lang="ru-RU" b="1" dirty="0" smtClean="0"/>
              <a:t>Медалями </a:t>
            </a:r>
          </a:p>
          <a:p>
            <a:r>
              <a:rPr lang="ru-RU" b="1" dirty="0" smtClean="0"/>
              <a:t>«За победу над Германией» и </a:t>
            </a:r>
          </a:p>
          <a:p>
            <a:r>
              <a:rPr lang="ru-RU" b="1" dirty="0" smtClean="0"/>
              <a:t>Юбилейными медалями.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4609" y="3432993"/>
            <a:ext cx="2319849" cy="1739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6452"/>
          <a:stretch/>
        </p:blipFill>
        <p:spPr>
          <a:xfrm rot="5400000">
            <a:off x="1858241" y="4867392"/>
            <a:ext cx="3141516" cy="43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67544"/>
            <a:ext cx="1883174" cy="3347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9988" y="467544"/>
            <a:ext cx="4564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Артёма  </a:t>
            </a:r>
            <a:r>
              <a:rPr lang="ru-RU" b="1" dirty="0"/>
              <a:t>Кононов Олег Борисович </a:t>
            </a:r>
            <a:endParaRPr lang="ru-RU" b="1" dirty="0" smtClean="0"/>
          </a:p>
          <a:p>
            <a:r>
              <a:rPr lang="ru-RU" b="1" dirty="0" smtClean="0"/>
              <a:t>служил </a:t>
            </a:r>
            <a:r>
              <a:rPr lang="ru-RU" b="1" dirty="0"/>
              <a:t>на Байконуре с 1987 по </a:t>
            </a:r>
            <a:r>
              <a:rPr lang="ru-RU" b="1" dirty="0" smtClean="0"/>
              <a:t>1989,</a:t>
            </a:r>
          </a:p>
          <a:p>
            <a:r>
              <a:rPr lang="ru-RU" b="1" dirty="0" smtClean="0"/>
              <a:t> </a:t>
            </a:r>
            <a:r>
              <a:rPr lang="ru-RU" b="1" dirty="0"/>
              <a:t>автобат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/>
          <a:stretch/>
        </p:blipFill>
        <p:spPr>
          <a:xfrm rot="5400000">
            <a:off x="2714911" y="5070065"/>
            <a:ext cx="4509118" cy="2792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48" y="4722030"/>
            <a:ext cx="2999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едушка Артёма</a:t>
            </a:r>
          </a:p>
          <a:p>
            <a:r>
              <a:rPr lang="ru-RU" b="1" dirty="0" smtClean="0"/>
              <a:t>Кононов </a:t>
            </a:r>
            <a:r>
              <a:rPr lang="ru-RU" b="1" dirty="0"/>
              <a:t>Андрей Борисович</a:t>
            </a:r>
            <a:r>
              <a:rPr lang="ru-RU" b="1" dirty="0" smtClean="0"/>
              <a:t>​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служил секретные войска </a:t>
            </a:r>
            <a:endParaRPr lang="ru-RU" b="1" dirty="0" smtClean="0"/>
          </a:p>
          <a:p>
            <a:r>
              <a:rPr lang="ru-RU" b="1" dirty="0" smtClean="0"/>
              <a:t>московской </a:t>
            </a:r>
            <a:r>
              <a:rPr lang="ru-RU" b="1" dirty="0"/>
              <a:t>обл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С 1989 по 1991г стройбат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рядовой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9020" y="1724302"/>
            <a:ext cx="2592290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68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5982"/>
          <a:stretch/>
        </p:blipFill>
        <p:spPr>
          <a:xfrm>
            <a:off x="410548" y="395536"/>
            <a:ext cx="3452326" cy="269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547" y="3174974"/>
            <a:ext cx="5373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Дедушка Артёма  </a:t>
            </a:r>
            <a:r>
              <a:rPr lang="ru-RU" b="1" dirty="0"/>
              <a:t>Кулаков Александр Михайлович </a:t>
            </a:r>
            <a:endParaRPr lang="ru-RU" b="1" dirty="0" smtClean="0"/>
          </a:p>
          <a:p>
            <a:r>
              <a:rPr lang="ru-RU" b="1" dirty="0" smtClean="0"/>
              <a:t>служил мор-часть </a:t>
            </a:r>
            <a:r>
              <a:rPr lang="ru-RU" b="1" dirty="0"/>
              <a:t>погранвойск </a:t>
            </a:r>
            <a:endParaRPr lang="ru-RU" b="1" dirty="0" smtClean="0"/>
          </a:p>
          <a:p>
            <a:r>
              <a:rPr lang="ru-RU" b="1" dirty="0" smtClean="0"/>
              <a:t>находка </a:t>
            </a:r>
            <a:r>
              <a:rPr lang="ru-RU" b="1" dirty="0"/>
              <a:t>японское </a:t>
            </a:r>
            <a:r>
              <a:rPr lang="ru-RU" b="1" dirty="0" smtClean="0"/>
              <a:t>море</a:t>
            </a:r>
          </a:p>
          <a:p>
            <a:r>
              <a:rPr lang="ru-RU" b="1" dirty="0" smtClean="0"/>
              <a:t>с </a:t>
            </a:r>
            <a:r>
              <a:rPr lang="ru-RU" b="1" dirty="0"/>
              <a:t>1987 по 1990г. </a:t>
            </a:r>
            <a:r>
              <a:rPr lang="ru-RU" b="1" dirty="0" err="1"/>
              <a:t>Артэлектрик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7499" b="19376"/>
          <a:stretch/>
        </p:blipFill>
        <p:spPr>
          <a:xfrm>
            <a:off x="368489" y="4575718"/>
            <a:ext cx="3038435" cy="3987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7178" y="4830415"/>
            <a:ext cx="321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радед Артёма</a:t>
            </a:r>
          </a:p>
          <a:p>
            <a:r>
              <a:rPr lang="ru-RU" b="1" dirty="0" smtClean="0"/>
              <a:t>Марин </a:t>
            </a:r>
            <a:r>
              <a:rPr lang="ru-RU" b="1" dirty="0"/>
              <a:t>Емельян Сергеевич </a:t>
            </a:r>
            <a:endParaRPr lang="ru-RU" b="1" dirty="0" smtClean="0"/>
          </a:p>
          <a:p>
            <a:r>
              <a:rPr lang="ru-RU" b="1" dirty="0" smtClean="0"/>
              <a:t>великая </a:t>
            </a:r>
            <a:r>
              <a:rPr lang="ru-RU" b="1" dirty="0"/>
              <a:t>отечественная война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1941 по 1945г герой ССС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200" y="840479"/>
            <a:ext cx="2407425" cy="18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9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 b="22041"/>
          <a:stretch/>
        </p:blipFill>
        <p:spPr>
          <a:xfrm>
            <a:off x="404664" y="521906"/>
            <a:ext cx="2776167" cy="4022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0831" y="323528"/>
            <a:ext cx="30923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Папа </a:t>
            </a:r>
            <a:r>
              <a:rPr lang="ru-RU" b="1" dirty="0" smtClean="0"/>
              <a:t>Артёма</a:t>
            </a:r>
          </a:p>
          <a:p>
            <a:r>
              <a:rPr lang="ru-RU" b="1" dirty="0" smtClean="0"/>
              <a:t>Кобылинский </a:t>
            </a:r>
          </a:p>
          <a:p>
            <a:r>
              <a:rPr lang="ru-RU" b="1" dirty="0" smtClean="0"/>
              <a:t>Анатолий </a:t>
            </a:r>
            <a:r>
              <a:rPr lang="ru-RU" b="1" dirty="0"/>
              <a:t>Анатольевич​ </a:t>
            </a:r>
            <a:endParaRPr lang="ru-RU" b="1" dirty="0" smtClean="0"/>
          </a:p>
          <a:p>
            <a:r>
              <a:rPr lang="ru-RU" b="1" dirty="0" smtClean="0"/>
              <a:t>служил </a:t>
            </a:r>
            <a:r>
              <a:rPr lang="ru-RU" b="1" dirty="0"/>
              <a:t>в 272 МСП Борзя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2004 по </a:t>
            </a:r>
            <a:r>
              <a:rPr lang="ru-RU" b="1" dirty="0" smtClean="0"/>
              <a:t>2006г.</a:t>
            </a:r>
          </a:p>
          <a:p>
            <a:r>
              <a:rPr lang="ru-RU" b="1" dirty="0" smtClean="0"/>
              <a:t>Командир </a:t>
            </a:r>
            <a:r>
              <a:rPr lang="ru-RU" b="1" dirty="0"/>
              <a:t>отделения БТР 70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командир </a:t>
            </a:r>
            <a:r>
              <a:rPr lang="ru-RU" b="1" dirty="0"/>
              <a:t>отделения РРС168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-43574" r="57619" b="43574"/>
          <a:stretch/>
        </p:blipFill>
        <p:spPr>
          <a:xfrm rot="5400000">
            <a:off x="3214823" y="3718058"/>
            <a:ext cx="3024336" cy="6892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9840" y="2915310"/>
            <a:ext cx="2780928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98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4" y="869367"/>
            <a:ext cx="3168352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1148" y="779510"/>
            <a:ext cx="3226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</a:t>
            </a:r>
            <a:r>
              <a:rPr lang="ru-RU" b="1" dirty="0" err="1" smtClean="0"/>
              <a:t>Дядечкова</a:t>
            </a:r>
            <a:r>
              <a:rPr lang="ru-RU" b="1" dirty="0" smtClean="0"/>
              <a:t> Кирилла</a:t>
            </a:r>
          </a:p>
          <a:p>
            <a:r>
              <a:rPr lang="ru-RU" b="1" dirty="0" err="1" smtClean="0"/>
              <a:t>Дядечков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Василий Анатольевич. Южная</a:t>
            </a:r>
          </a:p>
          <a:p>
            <a:r>
              <a:rPr lang="ru-RU" b="1" dirty="0" smtClean="0"/>
              <a:t>Группа войск,</a:t>
            </a:r>
          </a:p>
          <a:p>
            <a:r>
              <a:rPr lang="ru-RU" b="1" dirty="0" smtClean="0"/>
              <a:t> Венгрия 66 танковый полк</a:t>
            </a:r>
          </a:p>
          <a:p>
            <a:r>
              <a:rPr lang="ru-RU" b="1" dirty="0" smtClean="0"/>
              <a:t>1972 год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989" y="3438354"/>
            <a:ext cx="3096343" cy="2322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6369" r="79354" b="1876"/>
          <a:stretch/>
        </p:blipFill>
        <p:spPr>
          <a:xfrm>
            <a:off x="548680" y="3779912"/>
            <a:ext cx="2493609" cy="49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95536"/>
            <a:ext cx="2399217" cy="3638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/>
          <a:stretch/>
        </p:blipFill>
        <p:spPr>
          <a:xfrm>
            <a:off x="3717032" y="4716016"/>
            <a:ext cx="2585232" cy="4071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548" y="428598"/>
            <a:ext cx="3689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Дедушка Маргариты</a:t>
            </a:r>
          </a:p>
          <a:p>
            <a:r>
              <a:rPr lang="ru-RU" b="1" dirty="0" err="1" smtClean="0"/>
              <a:t>Исалеев</a:t>
            </a:r>
            <a:r>
              <a:rPr lang="ru-RU" b="1" dirty="0" smtClean="0"/>
              <a:t> </a:t>
            </a:r>
            <a:r>
              <a:rPr lang="ru-RU" b="1" dirty="0" err="1" smtClean="0"/>
              <a:t>Рамиль</a:t>
            </a:r>
            <a:r>
              <a:rPr lang="ru-RU" b="1" dirty="0" smtClean="0"/>
              <a:t> </a:t>
            </a:r>
            <a:r>
              <a:rPr lang="ru-RU" b="1" dirty="0" err="1" smtClean="0"/>
              <a:t>Рахимчанович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Годы службы 1972-1974гг. Служил</a:t>
            </a:r>
          </a:p>
          <a:p>
            <a:r>
              <a:rPr lang="ru-RU" b="1" dirty="0" smtClean="0"/>
              <a:t>в Чите. Рядовой, механик дальней</a:t>
            </a:r>
          </a:p>
          <a:p>
            <a:r>
              <a:rPr lang="ru-RU" b="1" dirty="0"/>
              <a:t>с</a:t>
            </a:r>
            <a:r>
              <a:rPr lang="ru-RU" b="1" dirty="0" smtClean="0"/>
              <a:t>вязи- телефонист.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884" y="4716015"/>
            <a:ext cx="3563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r>
              <a:rPr lang="ru-RU" b="1" dirty="0" smtClean="0"/>
              <a:t>едушка Маргариты</a:t>
            </a:r>
          </a:p>
          <a:p>
            <a:r>
              <a:rPr lang="ru-RU" b="1" dirty="0" smtClean="0"/>
              <a:t>Кожевников Владимир Петрович</a:t>
            </a:r>
          </a:p>
          <a:p>
            <a:r>
              <a:rPr lang="ru-RU" b="1" dirty="0" smtClean="0"/>
              <a:t>Служил на </a:t>
            </a:r>
          </a:p>
          <a:p>
            <a:r>
              <a:rPr lang="ru-RU" b="1" dirty="0"/>
              <a:t>Д</a:t>
            </a:r>
            <a:r>
              <a:rPr lang="ru-RU" b="1" dirty="0" smtClean="0"/>
              <a:t>альнем востоке. Летные </a:t>
            </a:r>
          </a:p>
          <a:p>
            <a:r>
              <a:rPr lang="ru-RU" b="1" dirty="0" err="1"/>
              <a:t>п</a:t>
            </a:r>
            <a:r>
              <a:rPr lang="ru-RU" b="1" dirty="0" err="1" smtClean="0"/>
              <a:t>огран</a:t>
            </a:r>
            <a:r>
              <a:rPr lang="ru-RU" b="1" dirty="0" smtClean="0"/>
              <a:t>-войска, повар войсковой </a:t>
            </a:r>
          </a:p>
          <a:p>
            <a:r>
              <a:rPr lang="ru-RU" b="1" dirty="0" smtClean="0"/>
              <a:t>офицерской кухни. Прыгал с </a:t>
            </a:r>
          </a:p>
          <a:p>
            <a:r>
              <a:rPr lang="ru-RU" b="1" dirty="0" smtClean="0"/>
              <a:t>парашютом, отличник ВВС.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6569" y="2383890"/>
            <a:ext cx="2491192" cy="18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6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279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Непоседы</dc:creator>
  <cp:lastModifiedBy>Непоседы</cp:lastModifiedBy>
  <cp:revision>17</cp:revision>
  <dcterms:created xsi:type="dcterms:W3CDTF">2021-01-28T09:12:39Z</dcterms:created>
  <dcterms:modified xsi:type="dcterms:W3CDTF">2021-02-15T07:59:48Z</dcterms:modified>
</cp:coreProperties>
</file>