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63367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400" dirty="0"/>
              <a:t>Муниципальное бюджетное дошкольное образовательное учреждение</a:t>
            </a:r>
            <a:br>
              <a:rPr lang="ru-RU" sz="1400" dirty="0"/>
            </a:br>
            <a:r>
              <a:rPr lang="ru-RU" sz="1400" dirty="0"/>
              <a:t>МБДОУ «Детский сад № 1 «Колокольчик</a:t>
            </a:r>
            <a:r>
              <a:rPr lang="ru-RU" sz="1400" dirty="0" smtClean="0"/>
              <a:t>»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Педагогический проект</a:t>
            </a:r>
            <a:br>
              <a:rPr lang="ru-RU" sz="1400" dirty="0" smtClean="0"/>
            </a:br>
            <a:r>
              <a:rPr lang="ru-RU" sz="1400" dirty="0" smtClean="0"/>
              <a:t>«Все профессии важны, все профессии нужны»</a:t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>Пузина Н.В.</a:t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>г.Ханты- Мансийск, </a:t>
            </a:r>
            <a:r>
              <a:rPr lang="ru-RU" sz="1400" dirty="0" smtClean="0"/>
              <a:t>2017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76134"/>
            <a:ext cx="4896544" cy="3673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54842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Настольные, словесные дидактические игры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59"/>
            <a:ext cx="3600400" cy="2690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03461"/>
            <a:ext cx="3672408" cy="2750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959504"/>
            <a:ext cx="3466692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72258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Аппликация «Повар готовит компот»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991464"/>
            <a:ext cx="3162515" cy="2365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3" y="4314773"/>
            <a:ext cx="3090507" cy="2317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6157" y="910884"/>
            <a:ext cx="4218173" cy="316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7" y="2174317"/>
            <a:ext cx="446449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Будем </a:t>
            </a:r>
            <a:r>
              <a:rPr lang="ru-RU" dirty="0"/>
              <a:t>мы варить компот,</a:t>
            </a:r>
          </a:p>
          <a:p>
            <a:r>
              <a:rPr lang="ru-RU" dirty="0"/>
              <a:t>Фруктов нужно много. Вот.</a:t>
            </a:r>
          </a:p>
          <a:p>
            <a:r>
              <a:rPr lang="ru-RU" dirty="0"/>
              <a:t>Будем яблоки крошить, </a:t>
            </a:r>
          </a:p>
          <a:p>
            <a:r>
              <a:rPr lang="ru-RU" dirty="0"/>
              <a:t>Грушу будем мы рубить.</a:t>
            </a:r>
          </a:p>
          <a:p>
            <a:r>
              <a:rPr lang="ru-RU" dirty="0"/>
              <a:t>Отожмем лимонный сок,</a:t>
            </a:r>
          </a:p>
          <a:p>
            <a:r>
              <a:rPr lang="ru-RU" dirty="0"/>
              <a:t>Слив положим и песок.</a:t>
            </a:r>
          </a:p>
          <a:p>
            <a:r>
              <a:rPr lang="ru-RU" dirty="0"/>
              <a:t>Варим, варим мы компот,</a:t>
            </a:r>
          </a:p>
          <a:p>
            <a:r>
              <a:rPr lang="ru-RU" dirty="0"/>
              <a:t>Угостим честной народ.</a:t>
            </a:r>
          </a:p>
        </p:txBody>
      </p:sp>
    </p:spTree>
    <p:extLst>
      <p:ext uri="{BB962C8B-B14F-4D97-AF65-F5344CB8AC3E}">
        <p14:creationId xmlns:p14="http://schemas.microsoft.com/office/powerpoint/2010/main" xmlns="" val="4112416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Сюжетно- ролевые игры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638" y="1001156"/>
            <a:ext cx="2675777" cy="200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141982"/>
            <a:ext cx="2748502" cy="2055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602" y="3717032"/>
            <a:ext cx="2594855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63574"/>
            <a:ext cx="2664296" cy="1999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197665"/>
            <a:ext cx="2709929" cy="2031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2647" y="3933056"/>
            <a:ext cx="2981748" cy="2232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33673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048672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Работа с родителями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764704"/>
            <a:ext cx="3400284" cy="2548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64904"/>
            <a:ext cx="4793978" cy="3596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87421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260648"/>
            <a:ext cx="7488832" cy="4680520"/>
          </a:xfrm>
        </p:spPr>
        <p:txBody>
          <a:bodyPr>
            <a:normAutofit/>
          </a:bodyPr>
          <a:lstStyle/>
          <a:p>
            <a:pPr algn="just"/>
            <a:r>
              <a:rPr lang="ru-RU" b="1" dirty="0"/>
              <a:t>Состав проектной группы:</a:t>
            </a:r>
          </a:p>
          <a:p>
            <a:pPr algn="just"/>
            <a:r>
              <a:rPr lang="ru-RU" dirty="0"/>
              <a:t>Руководитель проекта- воспитатель, дети средней группы, родители, сотрудники ДОУ.</a:t>
            </a:r>
          </a:p>
          <a:p>
            <a:pPr algn="just"/>
            <a:r>
              <a:rPr lang="ru-RU" b="1" dirty="0"/>
              <a:t>Тип проекта: </a:t>
            </a:r>
          </a:p>
          <a:p>
            <a:pPr algn="just"/>
            <a:r>
              <a:rPr lang="ru-RU" dirty="0" err="1"/>
              <a:t>исследовательско</a:t>
            </a:r>
            <a:r>
              <a:rPr lang="ru-RU" dirty="0"/>
              <a:t>- творческий, групповой, краткосрочный.</a:t>
            </a:r>
          </a:p>
          <a:p>
            <a:pPr algn="just"/>
            <a:r>
              <a:rPr lang="ru-RU" b="1" dirty="0"/>
              <a:t>Цель: </a:t>
            </a:r>
            <a:r>
              <a:rPr lang="ru-RU" dirty="0"/>
              <a:t>пробуждение интереса к профессиональной деятельности человека, развитие познавательной активности и кругозора детей, формирование нравственных ценностей.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73275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92688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2600" b="1" dirty="0"/>
              <a:t>Задачи:</a:t>
            </a:r>
          </a:p>
          <a:p>
            <a:pPr marL="0" indent="0" algn="just">
              <a:buNone/>
            </a:pPr>
            <a:r>
              <a:rPr lang="ru-RU" sz="2600" dirty="0"/>
              <a:t>•	Познакомить детей с различными профессиями и их особенностями;</a:t>
            </a:r>
          </a:p>
          <a:p>
            <a:pPr marL="0" indent="0" algn="just">
              <a:buNone/>
            </a:pPr>
            <a:r>
              <a:rPr lang="ru-RU" sz="2600" dirty="0"/>
              <a:t>•	Дать знания о качествах, которыми необходимо обладать человеку, желающему получить ту или иную профессию;</a:t>
            </a:r>
          </a:p>
          <a:p>
            <a:pPr marL="0" indent="0" algn="just">
              <a:buNone/>
            </a:pPr>
            <a:r>
              <a:rPr lang="ru-RU" sz="2600" dirty="0"/>
              <a:t>•	Обогащать детско- родительские отношения опытом совместной деятельности;</a:t>
            </a:r>
          </a:p>
          <a:p>
            <a:pPr marL="0" indent="0" algn="just">
              <a:buNone/>
            </a:pPr>
            <a:r>
              <a:rPr lang="ru-RU" sz="2600" dirty="0"/>
              <a:t>•	Активизировать внимание и память</a:t>
            </a:r>
          </a:p>
          <a:p>
            <a:pPr marL="0" indent="0" algn="just">
              <a:buNone/>
            </a:pPr>
            <a:r>
              <a:rPr lang="ru-RU" sz="2600" dirty="0"/>
              <a:t>•	Развивать навыки самостоятельной исследовательской деятельности;</a:t>
            </a:r>
          </a:p>
          <a:p>
            <a:pPr marL="0" indent="0" algn="just">
              <a:buNone/>
            </a:pPr>
            <a:r>
              <a:rPr lang="ru-RU" sz="2600" dirty="0"/>
              <a:t>•	Развивать словесно- логическое мышление и речь;</a:t>
            </a:r>
          </a:p>
          <a:p>
            <a:pPr marL="0" indent="0" algn="just">
              <a:buNone/>
            </a:pPr>
            <a:r>
              <a:rPr lang="ru-RU" sz="2600" dirty="0"/>
              <a:t>•	Развивать коммуникативную компетентность;</a:t>
            </a:r>
          </a:p>
          <a:p>
            <a:pPr marL="0" indent="0" algn="just">
              <a:buNone/>
            </a:pPr>
            <a:r>
              <a:rPr lang="ru-RU" sz="2600" dirty="0"/>
              <a:t>•	Воспитывать уважительное отношение к труду взрослых.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3440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2646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/>
              <a:t>Актуальность:</a:t>
            </a:r>
            <a:r>
              <a:rPr lang="ru-RU" sz="2400" dirty="0"/>
              <a:t> В ходе беседы с детьми выяснилось, что они не достаточно ознакомлены с профессиями  своих родителей. Порой они не знают место работы, название специальности, трудовые обязанности родителей. Иногда понимание ребенком специфики  профессии соседствует с комичным. На вопрос «Кем работает твой папа?» можно услышать ответы «Папа целый день играет за компьютером», (папа- программист, «работает на работе», «Не знаю»). Таким образом, назрела необходимость целенаправленной работы с детьми по формированию знаний о труде взрослых, о профессиях родителей.</a:t>
            </a:r>
          </a:p>
        </p:txBody>
      </p:sp>
    </p:spTree>
    <p:extLst>
      <p:ext uri="{BB962C8B-B14F-4D97-AF65-F5344CB8AC3E}">
        <p14:creationId xmlns:p14="http://schemas.microsoft.com/office/powerpoint/2010/main" xmlns="" val="2265137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264696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                             </a:t>
            </a:r>
            <a:r>
              <a:rPr lang="ru-RU" sz="2400" dirty="0" smtClean="0"/>
              <a:t>Ход </a:t>
            </a:r>
            <a:r>
              <a:rPr lang="ru-RU" sz="2400" dirty="0"/>
              <a:t>проекта:</a:t>
            </a:r>
          </a:p>
          <a:p>
            <a:pPr marL="0" indent="0" algn="just">
              <a:buNone/>
            </a:pPr>
            <a:r>
              <a:rPr lang="ru-RU" sz="2400" dirty="0"/>
              <a:t>I этап-  подготовительный. </a:t>
            </a:r>
            <a:endParaRPr lang="ru-RU" sz="2400" dirty="0" smtClean="0"/>
          </a:p>
          <a:p>
            <a:pPr marL="0" indent="0" algn="just">
              <a:buNone/>
            </a:pPr>
            <a:r>
              <a:rPr lang="en-US" sz="2400" dirty="0"/>
              <a:t>II </a:t>
            </a:r>
            <a:r>
              <a:rPr lang="ru-RU" sz="2400" dirty="0"/>
              <a:t>этап-  организационный. </a:t>
            </a:r>
            <a:endParaRPr lang="ru-RU" sz="2400" dirty="0" smtClean="0"/>
          </a:p>
          <a:p>
            <a:pPr marL="0" indent="0" algn="just">
              <a:buNone/>
            </a:pPr>
            <a:r>
              <a:rPr lang="en-US" sz="2400" dirty="0"/>
              <a:t>III </a:t>
            </a:r>
            <a:r>
              <a:rPr lang="ru-RU" sz="2400" dirty="0"/>
              <a:t>этап- познавательно- творческий. </a:t>
            </a:r>
            <a:endParaRPr lang="ru-RU" sz="2400" dirty="0" smtClean="0"/>
          </a:p>
          <a:p>
            <a:pPr marL="0" indent="0" algn="just">
              <a:buNone/>
            </a:pPr>
            <a:r>
              <a:rPr lang="en-US" sz="2400" dirty="0"/>
              <a:t>IV </a:t>
            </a:r>
            <a:r>
              <a:rPr lang="ru-RU" sz="2400" dirty="0"/>
              <a:t>этап – презентационный. </a:t>
            </a:r>
          </a:p>
        </p:txBody>
      </p:sp>
    </p:spTree>
    <p:extLst>
      <p:ext uri="{BB962C8B-B14F-4D97-AF65-F5344CB8AC3E}">
        <p14:creationId xmlns:p14="http://schemas.microsoft.com/office/powerpoint/2010/main" xmlns="" val="3857010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404664"/>
            <a:ext cx="8686800" cy="6120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НОД «Путешествие в страну профессий»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556463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264696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Работа с раскрасками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7" y="1019242"/>
            <a:ext cx="3213011" cy="2409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054769"/>
            <a:ext cx="3672408" cy="275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645024"/>
            <a:ext cx="3283769" cy="2462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16794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20680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Экскурсия на кухню ДОУ</a:t>
            </a:r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Дайте </a:t>
            </a:r>
            <a:r>
              <a:rPr lang="ru-RU" sz="1800" dirty="0"/>
              <a:t>повару продукты: </a:t>
            </a:r>
          </a:p>
          <a:p>
            <a:pPr marL="0" indent="0">
              <a:buNone/>
            </a:pPr>
            <a:r>
              <a:rPr lang="ru-RU" sz="1800" dirty="0"/>
              <a:t>Мясо птицы, сухофрукты, </a:t>
            </a:r>
          </a:p>
          <a:p>
            <a:pPr marL="0" indent="0">
              <a:buNone/>
            </a:pPr>
            <a:r>
              <a:rPr lang="ru-RU" sz="1800" dirty="0"/>
              <a:t>Рис, картофель... И тогда </a:t>
            </a:r>
          </a:p>
          <a:p>
            <a:pPr marL="0" indent="0">
              <a:buNone/>
            </a:pPr>
            <a:r>
              <a:rPr lang="ru-RU" sz="1800" dirty="0"/>
              <a:t>Ждёт вас вкусная еда. </a:t>
            </a:r>
          </a:p>
          <a:p>
            <a:pPr marL="0" indent="0">
              <a:buNone/>
            </a:pPr>
            <a:r>
              <a:rPr lang="ru-RU" dirty="0"/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77072"/>
            <a:ext cx="2949873" cy="2218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8680" y="476672"/>
            <a:ext cx="3744416" cy="2808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5" y="3284983"/>
            <a:ext cx="4283999" cy="320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30218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Изготовление конвертов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36912"/>
            <a:ext cx="4194926" cy="3145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3" y="908720"/>
            <a:ext cx="3592265" cy="269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528910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49</TotalTime>
  <Words>264</Words>
  <Application>Microsoft Office PowerPoint</Application>
  <PresentationFormat>Экран (4:3)</PresentationFormat>
  <Paragraphs>50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Муниципальное бюджетное дошкольное образовательное учреждение МБДОУ «Детский сад № 1 «Колокольчик»  Педагогический проект «Все профессии важны, все профессии нужны»                      Пузина Н.В.    г.Ханты- Мансийск, 2017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МБДОУ «Детский сад № 1 «Колокольчик»  Педагогический проект «Все профессии важны, все профессии нужны»                    Алымова А.М.  г.Ханты- Мансийск, 2015</dc:title>
  <dc:creator>Непоседы</dc:creator>
  <cp:lastModifiedBy>Наталья</cp:lastModifiedBy>
  <cp:revision>9</cp:revision>
  <dcterms:created xsi:type="dcterms:W3CDTF">2015-04-16T07:08:48Z</dcterms:created>
  <dcterms:modified xsi:type="dcterms:W3CDTF">2020-12-01T11:39:35Z</dcterms:modified>
</cp:coreProperties>
</file>