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C3F2AA7-5EFB-41D9-8958-2C8107E657E5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BB9C691-E3BB-4036-85CC-8176D46DE7C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AA7-5EFB-41D9-8958-2C8107E657E5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C691-E3BB-4036-85CC-8176D46DE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AA7-5EFB-41D9-8958-2C8107E657E5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C691-E3BB-4036-85CC-8176D46DE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AA7-5EFB-41D9-8958-2C8107E657E5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C691-E3BB-4036-85CC-8176D46DE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AA7-5EFB-41D9-8958-2C8107E657E5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C691-E3BB-4036-85CC-8176D46DE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AA7-5EFB-41D9-8958-2C8107E657E5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C691-E3BB-4036-85CC-8176D46DE7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AA7-5EFB-41D9-8958-2C8107E657E5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C691-E3BB-4036-85CC-8176D46DE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AA7-5EFB-41D9-8958-2C8107E657E5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C691-E3BB-4036-85CC-8176D46DE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AA7-5EFB-41D9-8958-2C8107E657E5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C691-E3BB-4036-85CC-8176D46DE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AA7-5EFB-41D9-8958-2C8107E657E5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C691-E3BB-4036-85CC-8176D46DE7C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AA7-5EFB-41D9-8958-2C8107E657E5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C691-E3BB-4036-85CC-8176D46DE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C3F2AA7-5EFB-41D9-8958-2C8107E657E5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BB9C691-E3BB-4036-85CC-8176D46DE7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5" y="404664"/>
            <a:ext cx="3960440" cy="338437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МБДОУ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«Детский  сад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№1 «Колокольчик»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48680"/>
            <a:ext cx="3309803" cy="518457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Ежегодный Всероссийский урок «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Эколята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-молодые защитники природы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</a:p>
          <a:p>
            <a:pPr algn="ctr"/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Воспитатель: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Пузина Н.В.</a:t>
            </a: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2020-2021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уч.г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7E4~1\AppData\Local\Temp\Rar$DIa0.281\IMG-41a1d43628ad25a5dc4c8ddc2434dfdb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60648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7E4~1\AppData\Local\Temp\Rar$DIa0.670\IMG-1b442045f6c290c0a093e2743c59d858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1689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27E4~1\AppData\Local\Temp\Rar$DIa0.919\IMG-09e1bdad395c51a8a2e33af09e3782d7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27232" cy="6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7E4~1\AppData\Local\Temp\Rar$DIa0.078\IMG-93a111513e592b8aee3bd46c9f79f32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04663"/>
            <a:ext cx="8064896" cy="603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27E4~1\AppData\Local\Temp\Rar$DIa0.212\IMG-d90b8f8dae47da3fab4f4c28d3a0e046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25477" cy="609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</TotalTime>
  <Words>28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МБДОУ «Детский  сад  №1 «Колокольчик»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Шаляпина</dc:creator>
  <cp:lastModifiedBy>Шаляпина</cp:lastModifiedBy>
  <cp:revision>3</cp:revision>
  <dcterms:created xsi:type="dcterms:W3CDTF">2021-08-23T07:00:36Z</dcterms:created>
  <dcterms:modified xsi:type="dcterms:W3CDTF">2021-08-24T05:48:49Z</dcterms:modified>
</cp:coreProperties>
</file>