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08C2-6B2A-4B2D-9618-7ADC9DE9C666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B4C4-68C3-482C-B70B-EB539AB46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18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08C2-6B2A-4B2D-9618-7ADC9DE9C666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B4C4-68C3-482C-B70B-EB539AB46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9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08C2-6B2A-4B2D-9618-7ADC9DE9C666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B4C4-68C3-482C-B70B-EB539AB46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2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08C2-6B2A-4B2D-9618-7ADC9DE9C666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B4C4-68C3-482C-B70B-EB539AB46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9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08C2-6B2A-4B2D-9618-7ADC9DE9C666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B4C4-68C3-482C-B70B-EB539AB46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2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08C2-6B2A-4B2D-9618-7ADC9DE9C666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B4C4-68C3-482C-B70B-EB539AB46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6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08C2-6B2A-4B2D-9618-7ADC9DE9C666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B4C4-68C3-482C-B70B-EB539AB46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5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08C2-6B2A-4B2D-9618-7ADC9DE9C666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B4C4-68C3-482C-B70B-EB539AB46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08C2-6B2A-4B2D-9618-7ADC9DE9C666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B4C4-68C3-482C-B70B-EB539AB46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4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08C2-6B2A-4B2D-9618-7ADC9DE9C666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B4C4-68C3-482C-B70B-EB539AB46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73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08C2-6B2A-4B2D-9618-7ADC9DE9C666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B4C4-68C3-482C-B70B-EB539AB46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81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208C2-6B2A-4B2D-9618-7ADC9DE9C666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8B4C4-68C3-482C-B70B-EB539AB46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8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4275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Акция «</a:t>
            </a:r>
            <a:r>
              <a:rPr lang="ru-RU" dirty="0">
                <a:solidFill>
                  <a:srgbClr val="00B050"/>
                </a:solidFill>
              </a:rPr>
              <a:t>Ц</a:t>
            </a:r>
            <a:r>
              <a:rPr lang="ru-RU" dirty="0" smtClean="0">
                <a:solidFill>
                  <a:srgbClr val="00B050"/>
                </a:solidFill>
              </a:rPr>
              <a:t>ветущий  Колокольчик»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5904656" cy="4824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7" y="997171"/>
            <a:ext cx="4489622" cy="5760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01" y="692696"/>
            <a:ext cx="4246894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00" y="3501008"/>
            <a:ext cx="4246895" cy="325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3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176464" cy="64668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40"/>
            <a:ext cx="468052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3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76672"/>
            <a:ext cx="4032447" cy="60486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46" y="476672"/>
            <a:ext cx="4177533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320480" cy="64807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417646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15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Акция «Цветущий  Колокольчик»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«Цветущий  Колокольчик»</dc:title>
  <dc:creator>Непоседы</dc:creator>
  <cp:lastModifiedBy>Непоседы</cp:lastModifiedBy>
  <cp:revision>5</cp:revision>
  <dcterms:created xsi:type="dcterms:W3CDTF">2021-06-09T11:02:01Z</dcterms:created>
  <dcterms:modified xsi:type="dcterms:W3CDTF">2021-06-11T08:40:13Z</dcterms:modified>
</cp:coreProperties>
</file>