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77" r:id="rId3"/>
    <p:sldId id="278" r:id="rId4"/>
    <p:sldId id="279" r:id="rId5"/>
    <p:sldId id="271" r:id="rId6"/>
    <p:sldId id="280" r:id="rId7"/>
    <p:sldId id="281" r:id="rId8"/>
    <p:sldId id="272" r:id="rId9"/>
    <p:sldId id="266" r:id="rId10"/>
    <p:sldId id="267" r:id="rId11"/>
    <p:sldId id="263" r:id="rId12"/>
    <p:sldId id="264" r:id="rId13"/>
    <p:sldId id="265" r:id="rId14"/>
    <p:sldId id="257" r:id="rId15"/>
    <p:sldId id="258" r:id="rId16"/>
    <p:sldId id="260" r:id="rId17"/>
    <p:sldId id="261" r:id="rId18"/>
    <p:sldId id="262" r:id="rId19"/>
    <p:sldId id="268" r:id="rId20"/>
    <p:sldId id="282" r:id="rId21"/>
    <p:sldId id="269" r:id="rId22"/>
    <p:sldId id="270" r:id="rId23"/>
    <p:sldId id="28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1" autoAdjust="0"/>
    <p:restoredTop sz="93772" autoAdjust="0"/>
  </p:normalViewPr>
  <p:slideViewPr>
    <p:cSldViewPr>
      <p:cViewPr varScale="1">
        <p:scale>
          <a:sx n="97" d="100"/>
          <a:sy n="97" d="100"/>
        </p:scale>
        <p:origin x="-11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68952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1600" dirty="0" smtClean="0"/>
              <a:t>МУНИЦИПАЛЬНОЕ БЮДЖЕТНОЕ ДОШКОЛЬНОЕ ОБРАЗОВАТЕЛЬНОЕ УЧРЕЖДЕНИЕ«ДЕТСКИЙ САД» ОБЩЕРАЗВИВАЮЩЕГО ВИДА С ПРИОРИТЕТНЫМ        ОСУЩЕСТВЛЕНИЕМ ДЕЯТЕЛЬНОСТИ ПО ПОЗНАВАТЕЛЬНО-РЕЧЕВОМУ НАПРАВЛЕНИЮ РАЗВИТИЯ ДЕТЕЙ №1 «КОЛОКОЛЬЧИК»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700808"/>
            <a:ext cx="8424936" cy="4896544"/>
          </a:xfrm>
        </p:spPr>
        <p:txBody>
          <a:bodyPr>
            <a:normAutofit fontScale="47500" lnSpcReduction="20000"/>
          </a:bodyPr>
          <a:lstStyle/>
          <a:p>
            <a:r>
              <a:rPr lang="ru-RU" sz="10100" dirty="0" smtClean="0"/>
              <a:t>Педагогический проект</a:t>
            </a:r>
          </a:p>
          <a:p>
            <a:pPr marL="45720" indent="0">
              <a:buNone/>
            </a:pPr>
            <a:r>
              <a:rPr lang="ru-RU" sz="10100" dirty="0" smtClean="0"/>
              <a:t>         «Живем вместе</a:t>
            </a:r>
            <a:r>
              <a:rPr lang="ru-RU" sz="7700" dirty="0" smtClean="0"/>
              <a:t>»</a:t>
            </a:r>
          </a:p>
          <a:p>
            <a:pPr marL="45720" indent="0">
              <a:buNone/>
            </a:pPr>
            <a:r>
              <a:rPr lang="ru-RU" sz="3400" dirty="0" smtClean="0"/>
              <a:t>                                              ПОДГОТОВИТЕЛЬНАЯ ГРУППА</a:t>
            </a:r>
          </a:p>
          <a:p>
            <a:pPr marL="45720" indent="0">
              <a:buNone/>
            </a:pPr>
            <a:endParaRPr lang="ru-RU" sz="1600" dirty="0"/>
          </a:p>
          <a:p>
            <a:pPr marL="45720" indent="0">
              <a:buNone/>
            </a:pPr>
            <a:endParaRPr lang="ru-RU" sz="1600" dirty="0" smtClean="0"/>
          </a:p>
          <a:p>
            <a:pPr marL="45720" indent="0">
              <a:buNone/>
            </a:pPr>
            <a:endParaRPr lang="ru-RU" sz="1600" dirty="0"/>
          </a:p>
          <a:p>
            <a:pPr marL="45720" indent="0">
              <a:buNone/>
            </a:pPr>
            <a:endParaRPr lang="ru-RU" sz="1600" dirty="0" smtClean="0"/>
          </a:p>
          <a:p>
            <a:pPr marL="45720" indent="0">
              <a:buNone/>
            </a:pPr>
            <a:endParaRPr lang="ru-RU" sz="1600" dirty="0"/>
          </a:p>
          <a:p>
            <a:pPr marL="45720" indent="0">
              <a:buNone/>
            </a:pPr>
            <a:endParaRPr lang="ru-RU" sz="1600" dirty="0" smtClean="0"/>
          </a:p>
          <a:p>
            <a:pPr marL="45720" indent="0">
              <a:buNone/>
            </a:pPr>
            <a:endParaRPr lang="ru-RU" sz="1600" dirty="0" smtClean="0"/>
          </a:p>
          <a:p>
            <a:pPr marL="45720" indent="0">
              <a:buNone/>
            </a:pPr>
            <a:r>
              <a:rPr lang="ru-RU" sz="4800" dirty="0" smtClean="0"/>
              <a:t>         </a:t>
            </a:r>
          </a:p>
          <a:p>
            <a:pPr marL="45720" indent="0">
              <a:buNone/>
            </a:pPr>
            <a:endParaRPr lang="ru-RU" sz="2800" dirty="0" smtClean="0"/>
          </a:p>
          <a:p>
            <a:pPr marL="45720" indent="0">
              <a:buNone/>
            </a:pPr>
            <a:endParaRPr lang="ru-RU" sz="2800" dirty="0" smtClean="0"/>
          </a:p>
          <a:p>
            <a:pPr marL="45720" indent="0">
              <a:buNone/>
            </a:pPr>
            <a:endParaRPr lang="ru-RU" sz="1600" dirty="0" smtClean="0"/>
          </a:p>
          <a:p>
            <a:pPr marL="45720" indent="0">
              <a:buNone/>
            </a:pPr>
            <a:r>
              <a:rPr lang="ru-RU" sz="4800" dirty="0" smtClean="0"/>
              <a:t>       Автор: Пузина Н.В.</a:t>
            </a:r>
          </a:p>
          <a:p>
            <a:pPr marL="45720" indent="0">
              <a:buNone/>
            </a:pPr>
            <a:r>
              <a:rPr lang="ru-RU" sz="4800" dirty="0"/>
              <a:t> </a:t>
            </a:r>
            <a:r>
              <a:rPr lang="ru-RU" sz="4800" dirty="0" smtClean="0"/>
              <a:t>                            </a:t>
            </a:r>
            <a:r>
              <a:rPr lang="ru-RU" sz="2800" dirty="0"/>
              <a:t>г</a:t>
            </a:r>
            <a:r>
              <a:rPr lang="ru-RU" sz="2800" dirty="0" smtClean="0"/>
              <a:t>. Ханты-Мансийск 2021г.</a:t>
            </a:r>
            <a:r>
              <a:rPr lang="ru-RU" sz="4800" dirty="0" smtClean="0"/>
              <a:t> </a:t>
            </a:r>
          </a:p>
          <a:p>
            <a:pPr marL="45720" indent="0">
              <a:buNone/>
            </a:pPr>
            <a:r>
              <a:rPr lang="ru-RU" sz="1600" dirty="0" smtClean="0"/>
              <a:t>                           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429000"/>
            <a:ext cx="684076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4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085184"/>
            <a:ext cx="6264696" cy="936104"/>
          </a:xfrm>
        </p:spPr>
        <p:txBody>
          <a:bodyPr/>
          <a:lstStyle/>
          <a:p>
            <a:r>
              <a:rPr lang="ru-RU" sz="3200" dirty="0" smtClean="0"/>
              <a:t>Народное творчество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48680"/>
            <a:ext cx="6264696" cy="4248472"/>
          </a:xfrm>
        </p:spPr>
      </p:pic>
    </p:spTree>
    <p:extLst>
      <p:ext uri="{BB962C8B-B14F-4D97-AF65-F5344CB8AC3E}">
        <p14:creationId xmlns:p14="http://schemas.microsoft.com/office/powerpoint/2010/main" val="206889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7210"/>
            <a:ext cx="4320480" cy="46439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407" y="441201"/>
            <a:ext cx="4571950" cy="428396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6340" y="5301208"/>
            <a:ext cx="8388424" cy="792088"/>
          </a:xfrm>
        </p:spPr>
        <p:txBody>
          <a:bodyPr/>
          <a:lstStyle/>
          <a:p>
            <a:r>
              <a:rPr lang="ru-RU" sz="3200" dirty="0" smtClean="0"/>
              <a:t>Изготовление куколок – </a:t>
            </a:r>
            <a:r>
              <a:rPr lang="ru-RU" sz="3200" dirty="0" err="1" smtClean="0"/>
              <a:t>столбушек</a:t>
            </a:r>
            <a:r>
              <a:rPr lang="ru-RU" sz="3200" dirty="0" smtClean="0"/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9150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987" y="5229200"/>
            <a:ext cx="7416824" cy="1152128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/>
              <a:t>Выставка изделий народных </a:t>
            </a:r>
            <a:br>
              <a:rPr lang="ru-RU" sz="3200" dirty="0" smtClean="0"/>
            </a:br>
            <a:r>
              <a:rPr lang="ru-RU" sz="3200" dirty="0" smtClean="0"/>
              <a:t>промыслов России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3706"/>
            <a:ext cx="3777831" cy="45454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3672407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4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232591" cy="1143000"/>
          </a:xfrm>
        </p:spPr>
        <p:txBody>
          <a:bodyPr/>
          <a:lstStyle/>
          <a:p>
            <a:r>
              <a:rPr lang="ru-RU" sz="3200" dirty="0" smtClean="0"/>
              <a:t>Занятие социокультурные истоки «Старание и терпение»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880"/>
            <a:ext cx="4320480" cy="437955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46" y="2348880"/>
            <a:ext cx="416594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8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373216"/>
            <a:ext cx="6512511" cy="792088"/>
          </a:xfrm>
        </p:spPr>
        <p:txBody>
          <a:bodyPr/>
          <a:lstStyle/>
          <a:p>
            <a:r>
              <a:rPr lang="ru-RU" sz="3200" dirty="0" smtClean="0"/>
              <a:t>Выставка «Герб моей семьи»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2736304" cy="38229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692696"/>
            <a:ext cx="2736304" cy="38164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96" y="980728"/>
            <a:ext cx="3107196" cy="381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80920" cy="864096"/>
          </a:xfrm>
        </p:spPr>
        <p:txBody>
          <a:bodyPr/>
          <a:lstStyle/>
          <a:p>
            <a:r>
              <a:rPr lang="ru-RU" sz="3200" dirty="0" smtClean="0"/>
              <a:t>Упражнение «Рассерженные шарики»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4176464" cy="48965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544" y="1484784"/>
            <a:ext cx="388843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4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2" y="694616"/>
            <a:ext cx="4434086" cy="51300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92696"/>
            <a:ext cx="4176464" cy="5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0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512511" cy="792088"/>
          </a:xfrm>
        </p:spPr>
        <p:txBody>
          <a:bodyPr/>
          <a:lstStyle/>
          <a:p>
            <a:r>
              <a:rPr lang="ru-RU" sz="3200" smtClean="0"/>
              <a:t>Упражнение «Ноги топают»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353">
            <a:off x="179512" y="1988840"/>
            <a:ext cx="4032448" cy="468052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9217">
            <a:off x="4530726" y="2060848"/>
            <a:ext cx="407372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5445224"/>
            <a:ext cx="7694240" cy="1008112"/>
          </a:xfrm>
        </p:spPr>
        <p:txBody>
          <a:bodyPr/>
          <a:lstStyle/>
          <a:p>
            <a:r>
              <a:rPr lang="ru-RU" sz="3200" dirty="0" smtClean="0"/>
              <a:t>Инсценировка «Петушок и птичка»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555875"/>
            <a:ext cx="4176464" cy="488934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55875"/>
            <a:ext cx="417646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1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7776864" cy="1152128"/>
          </a:xfrm>
        </p:spPr>
        <p:txBody>
          <a:bodyPr/>
          <a:lstStyle/>
          <a:p>
            <a:r>
              <a:rPr lang="ru-RU" sz="3200" dirty="0" smtClean="0"/>
              <a:t>В гостях у сказки, развлечение по мотивам русской народной сказки «Репка»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700808"/>
            <a:ext cx="6400800" cy="468052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60848"/>
            <a:ext cx="4104456" cy="4464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060848"/>
            <a:ext cx="4392487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6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332656"/>
            <a:ext cx="7478216" cy="864096"/>
          </a:xfrm>
        </p:spPr>
        <p:txBody>
          <a:bodyPr/>
          <a:lstStyle/>
          <a:p>
            <a:pPr marL="0" indent="0">
              <a:buNone/>
            </a:pPr>
            <a:r>
              <a:rPr lang="ru-RU" sz="2000" b="0" dirty="0" smtClean="0"/>
              <a:t>ВИД ПРОЕКТА:ПОЗНАВАТЕЛЬНО – ИГРОВОЙ; </a:t>
            </a:r>
            <a:r>
              <a:rPr lang="ru-RU" sz="2000" b="0" dirty="0" smtClean="0"/>
              <a:t/>
            </a:r>
            <a:br>
              <a:rPr lang="ru-RU" sz="2000" b="0" dirty="0" smtClean="0"/>
            </a:br>
            <a:r>
              <a:rPr lang="ru-RU" sz="2000" b="0" dirty="0" smtClean="0"/>
              <a:t>ПО </a:t>
            </a:r>
            <a:r>
              <a:rPr lang="ru-RU" sz="2000" b="0" dirty="0" smtClean="0"/>
              <a:t>ФОРМЕ </a:t>
            </a:r>
            <a:r>
              <a:rPr lang="ru-RU" sz="2000" b="0" dirty="0" smtClean="0"/>
              <a:t>ОРГАНИЗАЦИИ: </a:t>
            </a:r>
            <a:r>
              <a:rPr lang="ru-RU" sz="2000" b="0" dirty="0" smtClean="0"/>
              <a:t>ГРУППОВОЙ, ФРОНТАЛЬНЫЙ.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484784"/>
            <a:ext cx="7605464" cy="4824536"/>
          </a:xfrm>
        </p:spPr>
        <p:txBody>
          <a:bodyPr/>
          <a:lstStyle/>
          <a:p>
            <a:pPr marL="45720" indent="0">
              <a:buNone/>
            </a:pPr>
            <a:r>
              <a:rPr lang="ru-RU" u="sng" dirty="0" smtClean="0"/>
              <a:t>Актуальность проекта: </a:t>
            </a:r>
          </a:p>
          <a:p>
            <a:r>
              <a:rPr lang="ru-RU" dirty="0" smtClean="0"/>
              <a:t>Как показали результаты </a:t>
            </a:r>
            <a:r>
              <a:rPr lang="ru-RU" dirty="0" err="1" smtClean="0"/>
              <a:t>психолого</a:t>
            </a:r>
            <a:r>
              <a:rPr lang="ru-RU" dirty="0" smtClean="0"/>
              <a:t>– педагогических исследований, в настоящие время увеличивается доля детей, у которых слабо сформированы навыки конструктивного взаимодействия. Проблема воспитания межличностных отношений между ребенком со взрослыми и сверстниками, одной из актуальных тем современной педагогики и психологии.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486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4176464" cy="33012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4248472" cy="33012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4248472" cy="30963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6632"/>
            <a:ext cx="417646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008112"/>
          </a:xfrm>
        </p:spPr>
        <p:txBody>
          <a:bodyPr/>
          <a:lstStyle/>
          <a:p>
            <a:r>
              <a:rPr lang="ru-RU" sz="3200" dirty="0" smtClean="0"/>
              <a:t>Игра – путешествие на планету «</a:t>
            </a:r>
            <a:r>
              <a:rPr lang="ru-RU" sz="3200" dirty="0" err="1" smtClean="0"/>
              <a:t>СемьЯ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4032448" cy="27095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433" y="1052736"/>
            <a:ext cx="4032448" cy="2676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39794"/>
            <a:ext cx="3924436" cy="28028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39794"/>
            <a:ext cx="4032448" cy="280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8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7910264" cy="792088"/>
          </a:xfrm>
        </p:spPr>
        <p:txBody>
          <a:bodyPr/>
          <a:lstStyle/>
          <a:p>
            <a:r>
              <a:rPr lang="ru-RU" sz="3200" dirty="0" smtClean="0"/>
              <a:t>Игровое занятие «Наше настроение»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00588"/>
            <a:ext cx="4032447" cy="27363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46" y="1268760"/>
            <a:ext cx="4418442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077072"/>
            <a:ext cx="4002600" cy="2664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46" y="4040874"/>
            <a:ext cx="4418442" cy="27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8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200800" cy="1512168"/>
          </a:xfrm>
        </p:spPr>
        <p:txBody>
          <a:bodyPr/>
          <a:lstStyle/>
          <a:p>
            <a:r>
              <a:rPr lang="ru-RU" sz="4400" dirty="0" smtClean="0"/>
              <a:t>Спасибо за внимание</a:t>
            </a:r>
            <a:endParaRPr lang="ru-RU" sz="4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7128792" cy="4752528"/>
          </a:xfrm>
        </p:spPr>
      </p:pic>
    </p:spTree>
    <p:extLst>
      <p:ext uri="{BB962C8B-B14F-4D97-AF65-F5344CB8AC3E}">
        <p14:creationId xmlns:p14="http://schemas.microsoft.com/office/powerpoint/2010/main" val="28537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043609" y="476672"/>
            <a:ext cx="4680520" cy="720080"/>
          </a:xfrm>
        </p:spPr>
        <p:txBody>
          <a:bodyPr/>
          <a:lstStyle/>
          <a:p>
            <a:pPr marL="0" indent="0">
              <a:buNone/>
            </a:pPr>
            <a:r>
              <a:rPr lang="ru-RU" sz="2400" u="sng" dirty="0" smtClean="0"/>
              <a:t>ЦЕЛЬ ПРОЕКТА</a:t>
            </a:r>
            <a:endParaRPr lang="ru-RU" sz="2400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484784"/>
            <a:ext cx="7704856" cy="5184576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Занятие по программе социокультурные истоки</a:t>
            </a:r>
          </a:p>
          <a:p>
            <a:pPr marL="45720" indent="0">
              <a:buNone/>
            </a:pPr>
            <a:r>
              <a:rPr lang="ru-RU" dirty="0" smtClean="0"/>
              <a:t>«Старание и терпение»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395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4536504" cy="792088"/>
          </a:xfrm>
        </p:spPr>
        <p:txBody>
          <a:bodyPr/>
          <a:lstStyle/>
          <a:p>
            <a:r>
              <a:rPr lang="ru-RU" sz="2400" u="sng" dirty="0" smtClean="0"/>
              <a:t>Проблемный вопрос</a:t>
            </a:r>
            <a:endParaRPr lang="ru-RU" sz="2400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340768"/>
            <a:ext cx="7920880" cy="5256584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Проблема развития конструктивного общения дошкольников со сверстниками в процессе проживания в ДОУ остается актуальной, так как нет все дети способны конструктивно выстраивать межличностные взаимоотношения между людьми в силу ряда причин: особенности характера, индивидуальных особенностей личности, особенности восприятия жизненных ситуаций и множества других факторов.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696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4392488" cy="504056"/>
          </a:xfrm>
        </p:spPr>
        <p:txBody>
          <a:bodyPr/>
          <a:lstStyle/>
          <a:p>
            <a:r>
              <a:rPr lang="ru-RU" sz="2400" u="sng" dirty="0" smtClean="0"/>
              <a:t>Задачи проекта:</a:t>
            </a:r>
            <a:endParaRPr lang="ru-RU" sz="2400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692696"/>
            <a:ext cx="8280920" cy="5904656"/>
          </a:xfrm>
        </p:spPr>
        <p:txBody>
          <a:bodyPr>
            <a:normAutofit lnSpcReduction="10000"/>
          </a:bodyPr>
          <a:lstStyle/>
          <a:p>
            <a:r>
              <a:rPr lang="ru-RU" sz="1800" u="sng" dirty="0" smtClean="0"/>
              <a:t>Задачи для детей</a:t>
            </a:r>
            <a:r>
              <a:rPr lang="ru-RU" sz="1800" dirty="0" smtClean="0"/>
              <a:t>:</a:t>
            </a:r>
          </a:p>
          <a:p>
            <a:r>
              <a:rPr lang="ru-RU" sz="1800" dirty="0" smtClean="0"/>
              <a:t>1.Развивать у детей умение вступать в речевой контакт и активно участвовать в нем.</a:t>
            </a:r>
          </a:p>
          <a:p>
            <a:r>
              <a:rPr lang="ru-RU" sz="1800" dirty="0" smtClean="0"/>
              <a:t>2.Развивать эмоционально-ценностное восприятие окружающего мира.</a:t>
            </a:r>
          </a:p>
          <a:p>
            <a:r>
              <a:rPr lang="ru-RU" sz="1800" dirty="0" smtClean="0"/>
              <a:t>3. Познакомить с элементарными общепринятыми нормами и правилами поведения в социуме.</a:t>
            </a:r>
          </a:p>
          <a:p>
            <a:r>
              <a:rPr lang="ru-RU" sz="1800" u="sng" dirty="0" smtClean="0"/>
              <a:t>Задачи для родителей:</a:t>
            </a:r>
          </a:p>
          <a:p>
            <a:r>
              <a:rPr lang="ru-RU" sz="1800" dirty="0" smtClean="0"/>
              <a:t>1. Вовлекать родителей в образовательный процесс.</a:t>
            </a:r>
          </a:p>
          <a:p>
            <a:r>
              <a:rPr lang="ru-RU" sz="1800" dirty="0" smtClean="0"/>
              <a:t>2.Формировать навыки, умения организовывать совместную деятельность с детьми.</a:t>
            </a:r>
          </a:p>
          <a:p>
            <a:r>
              <a:rPr lang="ru-RU" sz="1800" u="sng" dirty="0" smtClean="0"/>
              <a:t>Задачи для воспитателя</a:t>
            </a:r>
            <a:r>
              <a:rPr lang="ru-RU" sz="1800" dirty="0" smtClean="0"/>
              <a:t>:</a:t>
            </a:r>
          </a:p>
          <a:p>
            <a:r>
              <a:rPr lang="ru-RU" sz="1800" dirty="0" smtClean="0"/>
              <a:t>1. Создавать условия для приобщения воспитателей, детей и их родителей к основным социокультурным ценностям человека.</a:t>
            </a:r>
          </a:p>
          <a:p>
            <a:r>
              <a:rPr lang="ru-RU" sz="1800" dirty="0" smtClean="0"/>
              <a:t>2.Обеспечить единство познавательного и эмоционально-нравственного развития старших дошкольников.</a:t>
            </a:r>
          </a:p>
          <a:p>
            <a:r>
              <a:rPr lang="ru-RU" sz="1800" dirty="0" smtClean="0"/>
              <a:t>3. Способствовать созданию единого социокультурного контекста воспитания и общения в ДОУ и семье, повышать педагогическую культуру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114748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7" y="188640"/>
            <a:ext cx="3312368" cy="720080"/>
          </a:xfrm>
        </p:spPr>
        <p:txBody>
          <a:bodyPr/>
          <a:lstStyle/>
          <a:p>
            <a:r>
              <a:rPr lang="ru-RU" sz="2400" u="sng" dirty="0" smtClean="0"/>
              <a:t>Содержание</a:t>
            </a:r>
            <a:endParaRPr lang="ru-RU" sz="2400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340768"/>
            <a:ext cx="8496944" cy="5184576"/>
          </a:xfrm>
        </p:spPr>
        <p:txBody>
          <a:bodyPr/>
          <a:lstStyle/>
          <a:p>
            <a:r>
              <a:rPr lang="ru-RU" dirty="0" smtClean="0"/>
              <a:t>1. Паспорт проекта</a:t>
            </a:r>
          </a:p>
          <a:p>
            <a:r>
              <a:rPr lang="ru-RU" dirty="0" smtClean="0"/>
              <a:t>2. Этапы реализации проекта</a:t>
            </a:r>
          </a:p>
          <a:p>
            <a:r>
              <a:rPr lang="ru-RU" dirty="0" smtClean="0"/>
              <a:t>3. Результаты </a:t>
            </a:r>
          </a:p>
          <a:p>
            <a:r>
              <a:rPr lang="ru-RU" dirty="0" smtClean="0"/>
              <a:t>4. Выводы</a:t>
            </a:r>
          </a:p>
          <a:p>
            <a:r>
              <a:rPr lang="ru-RU" dirty="0" smtClean="0"/>
              <a:t>5.Список литературы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419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72616" y="260648"/>
            <a:ext cx="6768751" cy="720080"/>
          </a:xfrm>
        </p:spPr>
        <p:txBody>
          <a:bodyPr/>
          <a:lstStyle/>
          <a:p>
            <a:r>
              <a:rPr lang="ru-RU" sz="2400" u="sng" dirty="0" smtClean="0"/>
              <a:t>Формы работы</a:t>
            </a:r>
            <a:endParaRPr lang="ru-RU" sz="2400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340768"/>
            <a:ext cx="8496944" cy="504056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1.Занятия</a:t>
            </a:r>
          </a:p>
          <a:p>
            <a:r>
              <a:rPr lang="ru-RU" dirty="0" smtClean="0"/>
              <a:t>2.Выставки</a:t>
            </a:r>
          </a:p>
          <a:p>
            <a:r>
              <a:rPr lang="ru-RU" dirty="0" smtClean="0"/>
              <a:t>3.Музыкально- литературное развлечение</a:t>
            </a:r>
          </a:p>
          <a:p>
            <a:r>
              <a:rPr lang="ru-RU" dirty="0" smtClean="0"/>
              <a:t>4.Художественное творчество</a:t>
            </a:r>
          </a:p>
          <a:p>
            <a:r>
              <a:rPr lang="ru-RU" dirty="0" smtClean="0"/>
              <a:t>5.Тематические игры</a:t>
            </a:r>
          </a:p>
          <a:p>
            <a:r>
              <a:rPr lang="ru-RU" dirty="0" smtClean="0"/>
              <a:t>6.ИКТ презентация</a:t>
            </a:r>
          </a:p>
          <a:p>
            <a:r>
              <a:rPr lang="ru-RU" dirty="0" smtClean="0"/>
              <a:t>7.Игровые ситуации</a:t>
            </a:r>
          </a:p>
          <a:p>
            <a:r>
              <a:rPr lang="ru-RU" dirty="0" smtClean="0"/>
              <a:t>8.Решение проблемных ситуаций</a:t>
            </a:r>
          </a:p>
          <a:p>
            <a:r>
              <a:rPr lang="ru-RU" dirty="0" smtClean="0"/>
              <a:t>9.Игры и упражнения</a:t>
            </a:r>
          </a:p>
          <a:p>
            <a:r>
              <a:rPr lang="ru-RU" dirty="0" smtClean="0"/>
              <a:t>10.Сюжетно-ролевые игры</a:t>
            </a:r>
          </a:p>
          <a:p>
            <a:r>
              <a:rPr lang="ru-RU" dirty="0" smtClean="0"/>
              <a:t>11.Чтение художественной литературы</a:t>
            </a:r>
          </a:p>
          <a:p>
            <a:r>
              <a:rPr lang="ru-RU" dirty="0" smtClean="0"/>
              <a:t>12. Продуктивная деятельность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783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6552728" cy="792088"/>
          </a:xfrm>
        </p:spPr>
        <p:txBody>
          <a:bodyPr/>
          <a:lstStyle/>
          <a:p>
            <a:r>
              <a:rPr lang="ru-RU" sz="2400" u="sng" dirty="0" smtClean="0"/>
              <a:t>Продукты проектной деятельности</a:t>
            </a:r>
            <a:endParaRPr lang="ru-RU" sz="2400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268760"/>
            <a:ext cx="8352928" cy="532859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1. Занятие по программе социокультурные истоки «Старание и терпение»</a:t>
            </a:r>
          </a:p>
          <a:p>
            <a:r>
              <a:rPr lang="ru-RU" sz="2400" dirty="0" smtClean="0"/>
              <a:t>2.Открытое занятие «Наше настроение».</a:t>
            </a:r>
          </a:p>
          <a:p>
            <a:r>
              <a:rPr lang="ru-RU" sz="2400" dirty="0" smtClean="0"/>
              <a:t>3. Оформление «Энциклопедии» «Народная мудрость».</a:t>
            </a:r>
          </a:p>
          <a:p>
            <a:r>
              <a:rPr lang="ru-RU" sz="2400" dirty="0" smtClean="0"/>
              <a:t>4. Выставка «Герб моей семьи».</a:t>
            </a:r>
          </a:p>
          <a:p>
            <a:r>
              <a:rPr lang="ru-RU" sz="2400" dirty="0" smtClean="0"/>
              <a:t>5. Музыкально-литературное развлечение по русской народной сказке «Репка».</a:t>
            </a:r>
          </a:p>
          <a:p>
            <a:r>
              <a:rPr lang="ru-RU" sz="2400" dirty="0" smtClean="0"/>
              <a:t>6. Игра-путешествие на планету «</a:t>
            </a:r>
            <a:r>
              <a:rPr lang="ru-RU" sz="2400" dirty="0" err="1" smtClean="0"/>
              <a:t>СемьЯ</a:t>
            </a:r>
            <a:r>
              <a:rPr lang="ru-RU" sz="2400" dirty="0" smtClean="0"/>
              <a:t>».</a:t>
            </a:r>
          </a:p>
          <a:p>
            <a:r>
              <a:rPr lang="ru-RU" sz="2400" dirty="0" smtClean="0"/>
              <a:t>7.Художественное творчество: «Куколки-</a:t>
            </a:r>
            <a:r>
              <a:rPr lang="ru-RU" sz="2400" dirty="0" err="1" smtClean="0"/>
              <a:t>столбушки</a:t>
            </a:r>
            <a:r>
              <a:rPr lang="ru-RU" sz="2400" dirty="0" smtClean="0"/>
              <a:t>».</a:t>
            </a:r>
          </a:p>
          <a:p>
            <a:r>
              <a:rPr lang="ru-RU" sz="2400" dirty="0" smtClean="0"/>
              <a:t>                            </a:t>
            </a:r>
            <a:r>
              <a:rPr lang="ru-RU" sz="2400" b="1" u="sng" dirty="0" smtClean="0"/>
              <a:t>Сроки реализации</a:t>
            </a:r>
            <a:endParaRPr lang="ru-RU" sz="2400" b="1" u="sng" dirty="0"/>
          </a:p>
          <a:p>
            <a:r>
              <a:rPr lang="ru-RU" sz="2400" b="1" dirty="0" smtClean="0"/>
              <a:t>   Февраль-апрель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0162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589240"/>
            <a:ext cx="8568952" cy="1008112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/>
              <a:t>Игра – упражнение «Встреча в кругу»</a:t>
            </a:r>
            <a:br>
              <a:rPr lang="ru-RU" sz="3200" dirty="0" smtClean="0"/>
            </a:br>
            <a:r>
              <a:rPr lang="ru-RU" sz="3200" smtClean="0"/>
              <a:t>Рассерженные снежинки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Рассерженные снежинки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8640"/>
            <a:ext cx="5256584" cy="5373216"/>
          </a:xfrm>
        </p:spPr>
      </p:pic>
    </p:spTree>
    <p:extLst>
      <p:ext uri="{BB962C8B-B14F-4D97-AF65-F5344CB8AC3E}">
        <p14:creationId xmlns:p14="http://schemas.microsoft.com/office/powerpoint/2010/main" val="76086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249</TotalTime>
  <Words>468</Words>
  <Application>Microsoft Office PowerPoint</Application>
  <PresentationFormat>Экран (4:3)</PresentationFormat>
  <Paragraphs>81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МУНИЦИПАЛЬНОЕ БЮДЖЕТНОЕ ДОШКОЛЬНОЕ ОБРАЗОВАТЕЛЬНОЕ УЧРЕЖДЕНИЕ«ДЕТСКИЙ САД» ОБЩЕРАЗВИВАЮЩЕГО ВИДА С ПРИОРИТЕТНЫМ        ОСУЩЕСТВЛЕНИЕМ ДЕЯТЕЛЬНОСТИ ПО ПОЗНАВАТЕЛЬНО-РЕЧЕВОМУ НАПРАВЛЕНИЮ РАЗВИТИЯ ДЕТЕЙ №1 «КОЛОКОЛЬЧИК»</vt:lpstr>
      <vt:lpstr>ВИД ПРОЕКТА:ПОЗНАВАТЕЛЬНО – ИГРОВОЙ;  ПО ФОРМЕ ОРГАНИЗАЦИИ: ГРУППОВОЙ, ФРОНТАЛЬНЫЙ.</vt:lpstr>
      <vt:lpstr>ЦЕЛЬ ПРОЕКТА</vt:lpstr>
      <vt:lpstr>Проблемный вопрос</vt:lpstr>
      <vt:lpstr>Задачи проекта:</vt:lpstr>
      <vt:lpstr>Содержание</vt:lpstr>
      <vt:lpstr>Формы работы</vt:lpstr>
      <vt:lpstr>Продукты проектной деятельности</vt:lpstr>
      <vt:lpstr>Игра – упражнение «Встреча в кругу» Рассерженные снежинки   Рассерженные снежинки </vt:lpstr>
      <vt:lpstr>Народное творчество</vt:lpstr>
      <vt:lpstr>Изготовление куколок – столбушек </vt:lpstr>
      <vt:lpstr>Выставка изделий народных  промыслов России</vt:lpstr>
      <vt:lpstr>Занятие социокультурные истоки «Старание и терпение»</vt:lpstr>
      <vt:lpstr>Выставка «Герб моей семьи»</vt:lpstr>
      <vt:lpstr>Упражнение «Рассерженные шарики»</vt:lpstr>
      <vt:lpstr>Презентация PowerPoint</vt:lpstr>
      <vt:lpstr>Упражнение «Ноги топают»</vt:lpstr>
      <vt:lpstr>Инсценировка «Петушок и птичка»</vt:lpstr>
      <vt:lpstr>В гостях у сказки, развлечение по мотивам русской народной сказки «Репка»</vt:lpstr>
      <vt:lpstr>Презентация PowerPoint</vt:lpstr>
      <vt:lpstr>Игра – путешествие на планету «СемьЯ»</vt:lpstr>
      <vt:lpstr>Игровое занятие «Наше настроение»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Непоседы</dc:creator>
  <cp:lastModifiedBy>Шаляпина</cp:lastModifiedBy>
  <cp:revision>37</cp:revision>
  <dcterms:created xsi:type="dcterms:W3CDTF">2021-03-30T10:01:10Z</dcterms:created>
  <dcterms:modified xsi:type="dcterms:W3CDTF">2021-08-25T09:32:40Z</dcterms:modified>
</cp:coreProperties>
</file>