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8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71550" y="4267200"/>
            <a:ext cx="4800600" cy="21336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199" y="1932405"/>
            <a:ext cx="6766153" cy="203646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7199" y="1862294"/>
            <a:ext cx="6766153" cy="16077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7199" y="3968865"/>
            <a:ext cx="6766153" cy="1473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42900" y="2007908"/>
            <a:ext cx="6172200" cy="196003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0876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66188"/>
            <a:ext cx="417195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5829300" cy="6096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1270001"/>
            <a:ext cx="5829300" cy="1816100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397251"/>
            <a:ext cx="5829300" cy="1784349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0075" y="8229600"/>
            <a:ext cx="3000375" cy="6096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2060" y="3169107"/>
            <a:ext cx="6760136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51860" y="3121967"/>
            <a:ext cx="6760336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1230" y="3291840"/>
            <a:ext cx="6760966" cy="6096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3700463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71475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2133600"/>
            <a:ext cx="1428750" cy="59944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228850" y="2133600"/>
            <a:ext cx="4286250" cy="59944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534067"/>
            <a:ext cx="5486400" cy="696384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72611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85800" y="8229600"/>
            <a:ext cx="2914650" cy="6096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51230" y="6244740"/>
            <a:ext cx="6755130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51382" y="6200633"/>
            <a:ext cx="6754979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51383" y="6364299"/>
            <a:ext cx="6754978" cy="650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231" y="88901"/>
            <a:ext cx="6751405" cy="610870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85800" y="366184"/>
            <a:ext cx="5829300" cy="1524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5829300" cy="6096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629150" y="8255000"/>
            <a:ext cx="1857375" cy="6350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85800" y="8229600"/>
            <a:ext cx="2971800" cy="6096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9728" y="8280400"/>
            <a:ext cx="342900" cy="6096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Занятие по программе «Социокультурные истоки»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«Сказочное слово»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9" y="251520"/>
            <a:ext cx="2016224" cy="15121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9" y="4499992"/>
            <a:ext cx="3024336" cy="403244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522" y="4499992"/>
            <a:ext cx="3024336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001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5" y="395537"/>
            <a:ext cx="2970329" cy="396043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7" b="14490"/>
          <a:stretch/>
        </p:blipFill>
        <p:spPr>
          <a:xfrm>
            <a:off x="3645024" y="390668"/>
            <a:ext cx="2881553" cy="396530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74" y="4788024"/>
            <a:ext cx="2934326" cy="391243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162" y="4788023"/>
            <a:ext cx="2862318" cy="391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57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12" y="395536"/>
            <a:ext cx="5085184" cy="38138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87"/>
          <a:stretch/>
        </p:blipFill>
        <p:spPr>
          <a:xfrm>
            <a:off x="836712" y="4788024"/>
            <a:ext cx="5085184" cy="378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9672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</TotalTime>
  <Words>7</Words>
  <Application>Microsoft Office PowerPoint</Application>
  <PresentationFormat>Экран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Справедливость</vt:lpstr>
      <vt:lpstr>Занятие по программе «Социокультурные истоки» «Сказочное слово»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по программе «Социокультурные истоки» «Сказочное слово»</dc:title>
  <dc:creator>Непоседы</dc:creator>
  <cp:lastModifiedBy>Непоседы</cp:lastModifiedBy>
  <cp:revision>3</cp:revision>
  <dcterms:created xsi:type="dcterms:W3CDTF">2020-11-03T12:00:05Z</dcterms:created>
  <dcterms:modified xsi:type="dcterms:W3CDTF">2020-11-05T10:26:12Z</dcterms:modified>
</cp:coreProperties>
</file>