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4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2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7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3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9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6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4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53CE-0250-498B-B151-7DF9A74422F3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E230-D9BF-4491-ADA0-D911AF154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Россия «Родина моя!»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392488" cy="547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2047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Знакомство с народами России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8"/>
            <a:ext cx="4176464" cy="29523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7"/>
            <a:ext cx="3816424" cy="2952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104456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8164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4407"/>
            <a:ext cx="4320480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84406"/>
            <a:ext cx="4248472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0" y="3645024"/>
            <a:ext cx="4237353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01" y="3645024"/>
            <a:ext cx="43204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2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Рисование символов России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48948"/>
            <a:ext cx="4104455" cy="53484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6658" y="1754289"/>
            <a:ext cx="5348404" cy="43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6670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Развлечение «День России»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5"/>
            <a:ext cx="4320480" cy="2880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392488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284984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39248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«Правила безопасности на воде»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446449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48099"/>
            <a:ext cx="4176464" cy="2884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" y="1124744"/>
            <a:ext cx="452422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Россия «Родина моя!»</vt:lpstr>
      <vt:lpstr>Знакомство с народами России</vt:lpstr>
      <vt:lpstr>Презентация PowerPoint</vt:lpstr>
      <vt:lpstr>Рисование символов России</vt:lpstr>
      <vt:lpstr>Развлечение «День России»</vt:lpstr>
      <vt:lpstr>Презентация «Правила безопасности на воде»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«Родина моя!»</dc:title>
  <dc:creator>Непоседы</dc:creator>
  <cp:lastModifiedBy>Непоседы</cp:lastModifiedBy>
  <cp:revision>8</cp:revision>
  <dcterms:created xsi:type="dcterms:W3CDTF">2021-06-08T08:05:24Z</dcterms:created>
  <dcterms:modified xsi:type="dcterms:W3CDTF">2021-06-11T08:36:45Z</dcterms:modified>
</cp:coreProperties>
</file>