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2" r:id="rId26"/>
    <p:sldId id="281" r:id="rId27"/>
    <p:sldId id="28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D96FC-9DA8-48B0-93DD-340CB13C5CD7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6A14D-A54D-44D6-A2AB-86AAD3DC8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A14D-A54D-44D6-A2AB-86AAD3DC843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8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A20256-2E88-44DE-B8CB-D4A9E2CFB63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latin typeface="Arial Black" panose="020B0A04020102020204" pitchFamily="34" charset="0"/>
              </a:rPr>
              <a:t>Проект на тему</a:t>
            </a:r>
            <a:br>
              <a:rPr lang="ru-RU" sz="5300" dirty="0" smtClean="0">
                <a:latin typeface="Arial Black" panose="020B0A04020102020204" pitchFamily="34" charset="0"/>
              </a:rPr>
            </a:br>
            <a:r>
              <a:rPr lang="ru-RU" sz="5300" dirty="0" smtClean="0">
                <a:latin typeface="Arial Black" panose="020B0A04020102020204" pitchFamily="34" charset="0"/>
              </a:rPr>
              <a:t> «Защитники Отечества»</a:t>
            </a:r>
            <a:endParaRPr lang="ru-RU" sz="53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824536" cy="7920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Пузина Наталья Викторовна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876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980728"/>
            <a:ext cx="7408333" cy="34506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Защитники земли Русской» Занятие с презентацией.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«Верность родной земле» занятие с родителями (Истоки)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Оформление </a:t>
            </a:r>
            <a:r>
              <a:rPr lang="ru-RU" dirty="0" err="1">
                <a:solidFill>
                  <a:schemeClr val="tx1"/>
                </a:solidFill>
              </a:rPr>
              <a:t>лейтбука</a:t>
            </a:r>
            <a:r>
              <a:rPr lang="ru-RU" dirty="0">
                <a:solidFill>
                  <a:schemeClr val="tx1"/>
                </a:solidFill>
              </a:rPr>
              <a:t> «Защитники Отечества».</a:t>
            </a:r>
          </a:p>
          <a:p>
            <a:r>
              <a:rPr lang="ru-RU" dirty="0">
                <a:solidFill>
                  <a:schemeClr val="tx1"/>
                </a:solidFill>
              </a:rPr>
              <a:t>Уголок патриотического воспитания</a:t>
            </a:r>
          </a:p>
          <a:p>
            <a:r>
              <a:rPr lang="ru-RU" dirty="0">
                <a:solidFill>
                  <a:schemeClr val="tx1"/>
                </a:solidFill>
              </a:rPr>
              <a:t>Газета «Наши защитники»</a:t>
            </a:r>
          </a:p>
          <a:p>
            <a:r>
              <a:rPr lang="ru-RU" dirty="0">
                <a:solidFill>
                  <a:schemeClr val="tx1"/>
                </a:solidFill>
              </a:rPr>
              <a:t>Папка раскладушка «Как рассказать детям о войне»</a:t>
            </a:r>
          </a:p>
          <a:p>
            <a:r>
              <a:rPr lang="ru-RU" dirty="0">
                <a:solidFill>
                  <a:schemeClr val="tx1"/>
                </a:solidFill>
              </a:rPr>
              <a:t>Создание альбома «Герои Великой Отечественной войны»</a:t>
            </a:r>
          </a:p>
          <a:p>
            <a:r>
              <a:rPr lang="ru-RU" dirty="0">
                <a:solidFill>
                  <a:schemeClr val="tx1"/>
                </a:solidFill>
              </a:rPr>
              <a:t>Видео – ролик «моя семья в истории Отечества»</a:t>
            </a:r>
          </a:p>
          <a:p>
            <a:r>
              <a:rPr lang="ru-RU" dirty="0">
                <a:solidFill>
                  <a:schemeClr val="tx1"/>
                </a:solidFill>
              </a:rPr>
              <a:t>Дидактические игры</a:t>
            </a:r>
          </a:p>
          <a:p>
            <a:r>
              <a:rPr lang="ru-RU" dirty="0">
                <a:solidFill>
                  <a:schemeClr val="tx1"/>
                </a:solidFill>
              </a:rPr>
              <a:t>Презентация проекта перед педагогическим коллективом.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8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340768"/>
            <a:ext cx="7408333" cy="3450696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chemeClr val="tx1"/>
                </a:solidFill>
              </a:rPr>
              <a:t>1этап:</a:t>
            </a:r>
            <a:r>
              <a:rPr lang="ru-RU" sz="2000" dirty="0">
                <a:solidFill>
                  <a:schemeClr val="tx1"/>
                </a:solidFill>
              </a:rPr>
              <a:t> Подготовительный.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Обозначение актуальности и темы будущего проекта.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Постановка цели и задач.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Работа с методическим материалом, литературой по данной теме.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Диагностика детей по теме «Защитники отечества».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Работа над проектом разбита на  тематические недели.</a:t>
            </a:r>
          </a:p>
          <a:p>
            <a:r>
              <a:rPr lang="ru-RU" sz="2000" dirty="0">
                <a:solidFill>
                  <a:schemeClr val="tx1"/>
                </a:solidFill>
              </a:rPr>
              <a:t>1) Богатыри земли русской.</a:t>
            </a:r>
          </a:p>
          <a:p>
            <a:r>
              <a:rPr lang="ru-RU" sz="2000" dirty="0">
                <a:solidFill>
                  <a:schemeClr val="tx1"/>
                </a:solidFill>
              </a:rPr>
              <a:t>2) ВОВ. Вставай, страна огромная!</a:t>
            </a:r>
          </a:p>
          <a:p>
            <a:r>
              <a:rPr lang="ru-RU" sz="2000" dirty="0">
                <a:solidFill>
                  <a:schemeClr val="tx1"/>
                </a:solidFill>
              </a:rPr>
              <a:t>3) Российская Армия.</a:t>
            </a:r>
          </a:p>
          <a:p>
            <a:r>
              <a:rPr lang="ru-RU" sz="2000" b="1" u="sng" dirty="0">
                <a:solidFill>
                  <a:schemeClr val="tx1"/>
                </a:solidFill>
              </a:rPr>
              <a:t>2 этап:</a:t>
            </a:r>
            <a:r>
              <a:rPr lang="ru-RU" sz="2000" dirty="0">
                <a:solidFill>
                  <a:schemeClr val="tx1"/>
                </a:solidFill>
              </a:rPr>
              <a:t> Основной.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Реализация проекта.</a:t>
            </a:r>
          </a:p>
          <a:p>
            <a:r>
              <a:rPr lang="ru-RU" sz="2000" b="1" u="sng" dirty="0">
                <a:solidFill>
                  <a:schemeClr val="tx1"/>
                </a:solidFill>
              </a:rPr>
              <a:t>3 этап:</a:t>
            </a:r>
            <a:r>
              <a:rPr lang="ru-RU" sz="2000" dirty="0">
                <a:solidFill>
                  <a:schemeClr val="tx1"/>
                </a:solidFill>
              </a:rPr>
              <a:t> Заключительный презентация проекта перед педагогическим коллективом.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3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628800"/>
            <a:ext cx="7408333" cy="34506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1. </a:t>
            </a:r>
            <a:r>
              <a:rPr lang="ru-RU" sz="9600" dirty="0" err="1" smtClean="0">
                <a:solidFill>
                  <a:schemeClr val="tx1"/>
                </a:solidFill>
              </a:rPr>
              <a:t>Л.А.Кондрыкинская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dirty="0">
                <a:solidFill>
                  <a:schemeClr val="tx1"/>
                </a:solidFill>
              </a:rPr>
              <a:t>«С чего начинается Родина?».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</a:rPr>
              <a:t>2. И.А. Лыкова «Изобразительная деятельность в детском саду: Подготовительная к школе группа».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</a:rPr>
              <a:t>3. О.С. Ушакова «Развитие речи и творчества дошкольников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</a:rPr>
              <a:t>4. Н.В. Алёшина «Патриотическое воспитание дошкольников».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</a:rPr>
              <a:t>5. </a:t>
            </a:r>
            <a:r>
              <a:rPr lang="ru-RU" sz="9600" dirty="0" err="1">
                <a:solidFill>
                  <a:schemeClr val="tx1"/>
                </a:solidFill>
              </a:rPr>
              <a:t>Е.Ступак</a:t>
            </a:r>
            <a:r>
              <a:rPr lang="ru-RU" sz="9600" dirty="0">
                <a:solidFill>
                  <a:schemeClr val="tx1"/>
                </a:solidFill>
              </a:rPr>
              <a:t> «Подарки к празднику».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</a:rPr>
              <a:t>6. Н.Ф. </a:t>
            </a:r>
            <a:r>
              <a:rPr lang="ru-RU" sz="9600" dirty="0" err="1">
                <a:solidFill>
                  <a:schemeClr val="tx1"/>
                </a:solidFill>
              </a:rPr>
              <a:t>Тарловская</a:t>
            </a:r>
            <a:r>
              <a:rPr lang="ru-RU" sz="9600" dirty="0">
                <a:solidFill>
                  <a:schemeClr val="tx1"/>
                </a:solidFill>
              </a:rPr>
              <a:t> «Обучение конструированию и ручному </a:t>
            </a:r>
            <a:r>
              <a:rPr lang="ru-RU" sz="9600" dirty="0" err="1">
                <a:solidFill>
                  <a:schemeClr val="tx1"/>
                </a:solidFill>
              </a:rPr>
              <a:t>тр</a:t>
            </a:r>
            <a:endParaRPr lang="ru-RU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</a:rPr>
              <a:t>7. И.А. Агапова Беседы о великих соотечественниках с детьми 5-7 лет.</a:t>
            </a:r>
          </a:p>
          <a:p>
            <a:pPr marL="0" indent="0">
              <a:buNone/>
            </a:pPr>
            <a:r>
              <a:rPr lang="ru-RU" sz="9600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8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340768"/>
            <a:ext cx="7408333" cy="521744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Выставка репродукций картин русских художников о богатырях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Выставка детских рисунков вместе с родителями «Русский богатырь»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Изготовление костюмов «Русский богатырь»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Оформление папки- передвижки: «Как рассказать детям о войне»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Создание альбомов: «Герои ВОВ – наши земляки», «Защитники земли русской», «Профессии».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Газета «Мой папа защитник Родины»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Выставка военной техники, руками детей (конструирование из бумаги: самолет, танк.</a:t>
            </a:r>
          </a:p>
          <a:p>
            <a:pPr lvl="0"/>
            <a:r>
              <a:rPr lang="ru-RU" dirty="0" err="1">
                <a:solidFill>
                  <a:schemeClr val="tx1"/>
                </a:solidFill>
              </a:rPr>
              <a:t>Лейтбук</a:t>
            </a:r>
            <a:r>
              <a:rPr lang="ru-RU" dirty="0">
                <a:solidFill>
                  <a:schemeClr val="tx1"/>
                </a:solidFill>
              </a:rPr>
              <a:t> (Боевые награды, амуниция, стихи мнемотехника, загадки, военные профессии, транспорт)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Дидактические игры.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Выставка </a:t>
            </a:r>
            <a:r>
              <a:rPr lang="ru-RU" dirty="0">
                <a:solidFill>
                  <a:schemeClr val="tx1"/>
                </a:solidFill>
              </a:rPr>
              <a:t>медали ВОВ Пузина Д.Т.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Видео – ролик «Мой прадедушка» </a:t>
            </a:r>
            <a:r>
              <a:rPr lang="ru-RU" dirty="0" err="1">
                <a:solidFill>
                  <a:schemeClr val="tx1"/>
                </a:solidFill>
              </a:rPr>
              <a:t>Исалеева</a:t>
            </a:r>
            <a:r>
              <a:rPr lang="ru-RU" dirty="0">
                <a:solidFill>
                  <a:schemeClr val="tx1"/>
                </a:solidFill>
              </a:rPr>
              <a:t> 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Презентация ….. Абрамов Глеб с мамой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Продукты проекта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уголок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588">
            <a:off x="899592" y="2204864"/>
            <a:ext cx="3384376" cy="39212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1658">
            <a:off x="5263951" y="2132856"/>
            <a:ext cx="3124473" cy="3993307"/>
          </a:xfrm>
        </p:spPr>
      </p:pic>
    </p:spTree>
    <p:extLst>
      <p:ext uri="{BB962C8B-B14F-4D97-AF65-F5344CB8AC3E}">
        <p14:creationId xmlns:p14="http://schemas.microsoft.com/office/powerpoint/2010/main" val="12331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Папка передвижка </a:t>
            </a:r>
            <a:br>
              <a:rPr lang="ru-RU" sz="4000" dirty="0" smtClean="0"/>
            </a:br>
            <a:r>
              <a:rPr lang="ru-RU" sz="4000" dirty="0" smtClean="0"/>
              <a:t>«Как рассказать детям о войне»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752528" cy="496855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2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Альбомы «Герои ВОВ-наши земляки» «Защитники земли русской», «Профессии»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36912"/>
            <a:ext cx="4255765" cy="3384375"/>
          </a:xfrm>
        </p:spPr>
      </p:pic>
    </p:spTree>
    <p:extLst>
      <p:ext uri="{BB962C8B-B14F-4D97-AF65-F5344CB8AC3E}">
        <p14:creationId xmlns:p14="http://schemas.microsoft.com/office/powerpoint/2010/main" val="24818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Лейтбук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3966716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9807" y="2753082"/>
            <a:ext cx="4199960" cy="3103527"/>
          </a:xfrm>
        </p:spPr>
      </p:pic>
    </p:spTree>
    <p:extLst>
      <p:ext uri="{BB962C8B-B14F-4D97-AF65-F5344CB8AC3E}">
        <p14:creationId xmlns:p14="http://schemas.microsoft.com/office/powerpoint/2010/main" val="13893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Газета </a:t>
            </a:r>
            <a:br>
              <a:rPr lang="ru-RU" dirty="0" smtClean="0"/>
            </a:br>
            <a:r>
              <a:rPr lang="ru-RU" dirty="0" smtClean="0"/>
              <a:t>«Мой папа защитник Родины»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8840"/>
            <a:ext cx="4248472" cy="417646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Военная техника руками детей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val="16532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 </a:t>
            </a:r>
            <a:r>
              <a:rPr lang="ru-RU" sz="4800" dirty="0">
                <a:solidFill>
                  <a:schemeClr val="tx1"/>
                </a:solidFill>
              </a:rPr>
              <a:t>Формировать у детей дошкольного возраста чувство патриотизма, гордости и уважения за Российскую армию.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0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035" y="2171341"/>
            <a:ext cx="4613474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0935" y="2194745"/>
            <a:ext cx="4541464" cy="3697609"/>
          </a:xfrm>
        </p:spPr>
      </p:pic>
    </p:spTree>
    <p:extLst>
      <p:ext uri="{BB962C8B-B14F-4D97-AF65-F5344CB8AC3E}">
        <p14:creationId xmlns:p14="http://schemas.microsoft.com/office/powerpoint/2010/main" val="18310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678" y="2418968"/>
            <a:ext cx="4444748" cy="33458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6601" y="2420451"/>
            <a:ext cx="4450092" cy="3337569"/>
          </a:xfrm>
        </p:spPr>
      </p:pic>
    </p:spTree>
    <p:extLst>
      <p:ext uri="{BB962C8B-B14F-4D97-AF65-F5344CB8AC3E}">
        <p14:creationId xmlns:p14="http://schemas.microsoft.com/office/powerpoint/2010/main" val="5694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" y="1340768"/>
            <a:ext cx="4064973" cy="47853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920957" cy="4785395"/>
          </a:xfrm>
        </p:spPr>
      </p:pic>
    </p:spTree>
    <p:extLst>
      <p:ext uri="{BB962C8B-B14F-4D97-AF65-F5344CB8AC3E}">
        <p14:creationId xmlns:p14="http://schemas.microsoft.com/office/powerpoint/2010/main" val="27233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Самостоятельная деятельность детей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864190"/>
            <a:ext cx="3196480" cy="42619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394937" cy="4238551"/>
          </a:xfrm>
        </p:spPr>
      </p:pic>
    </p:spTree>
    <p:extLst>
      <p:ext uri="{BB962C8B-B14F-4D97-AF65-F5344CB8AC3E}">
        <p14:creationId xmlns:p14="http://schemas.microsoft.com/office/powerpoint/2010/main" val="1445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0" y="1556792"/>
            <a:ext cx="3686931" cy="45693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614923" cy="4569371"/>
          </a:xfrm>
        </p:spPr>
      </p:pic>
    </p:spTree>
    <p:extLst>
      <p:ext uri="{BB962C8B-B14F-4D97-AF65-F5344CB8AC3E}">
        <p14:creationId xmlns:p14="http://schemas.microsoft.com/office/powerpoint/2010/main" val="27714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рисунков </a:t>
            </a:r>
            <a:br>
              <a:rPr lang="ru-RU" dirty="0" smtClean="0"/>
            </a:br>
            <a:r>
              <a:rPr lang="ru-RU" dirty="0" smtClean="0"/>
              <a:t>«Русский богатырь»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306" y="2420451"/>
            <a:ext cx="4450093" cy="33375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3181" y="2466515"/>
            <a:ext cx="4397448" cy="3298086"/>
          </a:xfrm>
        </p:spPr>
      </p:pic>
    </p:spTree>
    <p:extLst>
      <p:ext uri="{BB962C8B-B14F-4D97-AF65-F5344CB8AC3E}">
        <p14:creationId xmlns:p14="http://schemas.microsoft.com/office/powerpoint/2010/main" val="2906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костюмов </a:t>
            </a:r>
            <a:br>
              <a:rPr lang="ru-RU" dirty="0" smtClean="0"/>
            </a:br>
            <a:r>
              <a:rPr lang="ru-RU" dirty="0" smtClean="0"/>
              <a:t>«Русский богатырь»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468" y="2578775"/>
            <a:ext cx="4269151" cy="32018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0603" y="2588470"/>
            <a:ext cx="4258071" cy="3193553"/>
          </a:xfrm>
        </p:spPr>
      </p:pic>
    </p:spTree>
    <p:extLst>
      <p:ext uri="{BB962C8B-B14F-4D97-AF65-F5344CB8AC3E}">
        <p14:creationId xmlns:p14="http://schemas.microsoft.com/office/powerpoint/2010/main" val="60471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</a:t>
            </a:r>
            <a:br>
              <a:rPr lang="ru-RU" dirty="0" smtClean="0"/>
            </a:br>
            <a:r>
              <a:rPr lang="ru-RU" dirty="0" smtClean="0"/>
              <a:t> «Верность родной земле»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4" y="2420888"/>
            <a:ext cx="4128331" cy="32562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20888"/>
            <a:ext cx="3822700" cy="3256276"/>
          </a:xfrm>
        </p:spPr>
      </p:pic>
    </p:spTree>
    <p:extLst>
      <p:ext uri="{BB962C8B-B14F-4D97-AF65-F5344CB8AC3E}">
        <p14:creationId xmlns:p14="http://schemas.microsoft.com/office/powerpoint/2010/main" val="3304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4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7408333" cy="3450696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Систематизировать, расширять и обобщать знания о Российской Армии, родах войск, военной техники.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Развивать интерес детей к истории родного Отечества, к истории формирования и становления Российской армии от Древней Руси до современности.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Привлекать родителей к совместным познавательно – тематическим мероприятиям.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Поощрять поисковую деятельность детей и родителей по истории военного прошлого семьи.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1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Информационно-творческий, средней продолжительности.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9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675467"/>
            <a:ext cx="813690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октябрь, с 3 февраля по 27 февраля 2020 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8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>
                <a:solidFill>
                  <a:schemeClr val="tx1"/>
                </a:solidFill>
              </a:rPr>
              <a:t>Дети старшей - подготовительной группы (5-7лет),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Воспитатель Пузина Н.В.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Родители воспитанников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Участники проекта: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1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Нравственные чувства не могут возникать путем естественного вызревания. Их развитие зависит от средств и методов воспитания, от условий, в которых живет ребенок. При целенаправленном воспитании чувства ребенка гораздо богаче, разнообразнее и проявляются они раньше, чем у детей, не получивших правильного воспитания.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7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556792"/>
            <a:ext cx="7408333" cy="345069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Проблема нравственно-патриотического воспитания детей дошкольного возраста, является одной из первостепенных для современного общества.</a:t>
            </a:r>
          </a:p>
          <a:p>
            <a:r>
              <a:rPr lang="ru-RU" dirty="0">
                <a:solidFill>
                  <a:schemeClr val="tx1"/>
                </a:solidFill>
              </a:rPr>
              <a:t>В настоящее время воспитание патриотизма, гражданственности – достаточно трудная задача, решение которой требует терпения и такта. Подчас в современных семьях подобные вопросы не считаются важными и заслуживающими должного внимания.</a:t>
            </a:r>
          </a:p>
          <a:p>
            <a:r>
              <a:rPr lang="ru-RU" dirty="0">
                <a:solidFill>
                  <a:schemeClr val="tx1"/>
                </a:solidFill>
              </a:rPr>
              <a:t>Наши дети уже не мечтают стать доблестными войнами и не считают защиту своей Родины - священным долгом.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800" dirty="0">
                <a:solidFill>
                  <a:schemeClr val="tx1"/>
                </a:solidFill>
              </a:rPr>
              <a:t>Проявление интереса к армии, уважение к защитникам Отечества.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Формирование у детей любви к Родине.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Формирование высоких нравственных личностных качеств: отзывчивость, справедливость, смелость, толерантность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Закрепление некоторых представлений о истории нашей страны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Предполагаемый результат: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4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</TotalTime>
  <Words>579</Words>
  <Application>Microsoft Office PowerPoint</Application>
  <PresentationFormat>Экран (4:3)</PresentationFormat>
  <Paragraphs>89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          Проект на тему  «Защитники Отечества»</vt:lpstr>
      <vt:lpstr>Цель проекта:</vt:lpstr>
      <vt:lpstr>Задачи:</vt:lpstr>
      <vt:lpstr>Вид проекта:</vt:lpstr>
      <vt:lpstr>Срок реализации проекта:</vt:lpstr>
      <vt:lpstr> Участники проекта:  </vt:lpstr>
      <vt:lpstr>Проблема:</vt:lpstr>
      <vt:lpstr>Актуальность</vt:lpstr>
      <vt:lpstr>Предполагаемый результат:</vt:lpstr>
      <vt:lpstr>Презентация проекта</vt:lpstr>
      <vt:lpstr>Этапы проекта:</vt:lpstr>
      <vt:lpstr>Литература:</vt:lpstr>
      <vt:lpstr>Продукты проекта</vt:lpstr>
      <vt:lpstr>Патриотический уголок</vt:lpstr>
      <vt:lpstr>Папка передвижка  «Как рассказать детям о войне»</vt:lpstr>
      <vt:lpstr>Альбомы «Герои ВОВ-наши земляки» «Защитники земли русской», «Профессии»</vt:lpstr>
      <vt:lpstr>Лейтбук</vt:lpstr>
      <vt:lpstr>Газета  «Мой папа защитник Родины»</vt:lpstr>
      <vt:lpstr>Военная техника руками детей</vt:lpstr>
      <vt:lpstr>Презентация PowerPoint</vt:lpstr>
      <vt:lpstr>Дидактические игры</vt:lpstr>
      <vt:lpstr>Презентация PowerPoint</vt:lpstr>
      <vt:lpstr>Самостоятельная деятельность детей</vt:lpstr>
      <vt:lpstr>Презентация PowerPoint</vt:lpstr>
      <vt:lpstr>Выставка рисунков  «Русский богатырь»</vt:lpstr>
      <vt:lpstr>Изготовление костюмов  «Русский богатырь» </vt:lpstr>
      <vt:lpstr>Занятие  «Верность родной земле»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Непоседы</dc:creator>
  <cp:lastModifiedBy>Шаляпина</cp:lastModifiedBy>
  <cp:revision>17</cp:revision>
  <dcterms:created xsi:type="dcterms:W3CDTF">2020-05-15T08:16:22Z</dcterms:created>
  <dcterms:modified xsi:type="dcterms:W3CDTF">2021-08-23T04:54:25Z</dcterms:modified>
</cp:coreProperties>
</file>