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443-AA1D-4959-930B-738F0094E077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2D5C8CE-1FD8-48F2-B1AF-D8F1DFBB65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443-AA1D-4959-930B-738F0094E077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5C8CE-1FD8-48F2-B1AF-D8F1DFBB65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443-AA1D-4959-930B-738F0094E077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5C8CE-1FD8-48F2-B1AF-D8F1DFBB65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443-AA1D-4959-930B-738F0094E077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5C8CE-1FD8-48F2-B1AF-D8F1DFBB65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443-AA1D-4959-930B-738F0094E077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2D5C8CE-1FD8-48F2-B1AF-D8F1DFBB65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443-AA1D-4959-930B-738F0094E077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5C8CE-1FD8-48F2-B1AF-D8F1DFBB65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443-AA1D-4959-930B-738F0094E077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5C8CE-1FD8-48F2-B1AF-D8F1DFBB65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443-AA1D-4959-930B-738F0094E077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5C8CE-1FD8-48F2-B1AF-D8F1DFBB65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443-AA1D-4959-930B-738F0094E077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5C8CE-1FD8-48F2-B1AF-D8F1DFBB65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443-AA1D-4959-930B-738F0094E077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5C8CE-1FD8-48F2-B1AF-D8F1DFBB65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5443-AA1D-4959-930B-738F0094E077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2D5C8CE-1FD8-48F2-B1AF-D8F1DFBB65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545443-AA1D-4959-930B-738F0094E077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2D5C8CE-1FD8-48F2-B1AF-D8F1DFBB65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4754880"/>
            <a:ext cx="6400800" cy="90636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Педагог-психолог</a:t>
            </a:r>
          </a:p>
          <a:p>
            <a:r>
              <a:rPr lang="ru-RU" dirty="0" smtClean="0"/>
              <a:t>Кудряшова Наталья Владимировна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2780326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chemeClr val="tx1"/>
                </a:solidFill>
              </a:rPr>
              <a:t>Организация и проведение акций </a:t>
            </a:r>
            <a:br>
              <a:rPr lang="ru-RU" sz="4800" b="1" dirty="0" smtClean="0">
                <a:solidFill>
                  <a:schemeClr val="tx1"/>
                </a:solidFill>
              </a:rPr>
            </a:br>
            <a:r>
              <a:rPr lang="ru-RU" sz="4800" b="1" dirty="0" smtClean="0">
                <a:solidFill>
                  <a:schemeClr val="tx1"/>
                </a:solidFill>
              </a:rPr>
              <a:t>в дошкольном  учреждении</a:t>
            </a:r>
            <a:r>
              <a:rPr lang="ru-RU" sz="4800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>
            <a:normAutofit/>
          </a:bodyPr>
          <a:lstStyle/>
          <a:p>
            <a:r>
              <a:rPr lang="ru-RU" b="1" dirty="0" smtClean="0"/>
              <a:t>Акция «Конверты любви»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214422"/>
            <a:ext cx="8329642" cy="5072098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Цели акции:</a:t>
            </a:r>
            <a:endParaRPr lang="ru-RU" dirty="0" smtClean="0"/>
          </a:p>
          <a:p>
            <a:pPr lvl="0"/>
            <a:r>
              <a:rPr lang="ru-RU" dirty="0" smtClean="0"/>
              <a:t>укрепление  </a:t>
            </a:r>
            <a:r>
              <a:rPr lang="ru-RU" dirty="0" err="1" smtClean="0"/>
              <a:t>детско</a:t>
            </a:r>
            <a:r>
              <a:rPr lang="ru-RU" dirty="0" smtClean="0"/>
              <a:t> – родительских отношений, взаимоотношений со сверстникам и воспитателями;</a:t>
            </a:r>
          </a:p>
          <a:p>
            <a:pPr lvl="0"/>
            <a:r>
              <a:rPr lang="ru-RU" dirty="0" smtClean="0"/>
              <a:t>формирование  ценностного отношения к близким людям и сверстникам;</a:t>
            </a:r>
          </a:p>
          <a:p>
            <a:pPr lvl="0"/>
            <a:r>
              <a:rPr lang="ru-RU" dirty="0" smtClean="0"/>
              <a:t> сплочение детского коллектива;</a:t>
            </a:r>
          </a:p>
          <a:p>
            <a:pPr lvl="0"/>
            <a:r>
              <a:rPr lang="ru-RU" dirty="0" smtClean="0"/>
              <a:t>получение позитивной оценки от родителей, воспитателей  и детей.</a:t>
            </a:r>
          </a:p>
          <a:p>
            <a:r>
              <a:rPr lang="ru-RU" b="1" dirty="0" smtClean="0"/>
              <a:t>Формы и методы проведения:</a:t>
            </a:r>
            <a:endParaRPr lang="ru-RU" dirty="0" smtClean="0"/>
          </a:p>
          <a:p>
            <a:pPr lvl="0"/>
            <a:r>
              <a:rPr lang="ru-RU" dirty="0" smtClean="0"/>
              <a:t>беседа с детьми старшей и подготовительной группах на тему «Мои друзья»;</a:t>
            </a:r>
          </a:p>
          <a:p>
            <a:pPr lvl="0"/>
            <a:r>
              <a:rPr lang="ru-RU" dirty="0" smtClean="0"/>
              <a:t>создание конвертов любви с детскими портретами.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285728"/>
            <a:ext cx="8186766" cy="5734072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После беседы детям предлагается сделать конвертики, на лицевой стороне которых ребята рисуют свой автопортрет и подписываются. Готовые разноцветные конверты крепятся на шкафчики.</a:t>
            </a:r>
          </a:p>
          <a:p>
            <a:pPr algn="just"/>
            <a:r>
              <a:rPr lang="ru-RU" dirty="0" smtClean="0"/>
              <a:t>В конверты ребята кладут друг другу записки, забавные </a:t>
            </a:r>
            <a:r>
              <a:rPr lang="ru-RU" dirty="0" err="1" smtClean="0"/>
              <a:t>открыточки</a:t>
            </a:r>
            <a:r>
              <a:rPr lang="ru-RU" dirty="0" smtClean="0"/>
              <a:t>, конфетки, игрушки, рисунки. Это делается, когда хочется друг другу что-то сказать, поддержать, обрадовать. Игра увлекает всех: дети заглядывают в свои конверты несколько раз в день.</a:t>
            </a:r>
          </a:p>
          <a:p>
            <a:pPr algn="just"/>
            <a:r>
              <a:rPr lang="ru-RU" dirty="0" smtClean="0"/>
              <a:t>К игре обязательно привлекаются родители и воспитатели. Детям необходимо чувствовать внимание, тепло и любовь близких людей: мамы, папы, дедушки и бабушки. А для воспитателя это возможность поддержать и оценить достижения ребенка на занятиях и в группе.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/>
              <a:t>Акция «Елочка желаний»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>(авторская разработка совместно с А.А. </a:t>
            </a:r>
            <a:r>
              <a:rPr lang="ru-RU" sz="2700" dirty="0" err="1" smtClean="0"/>
              <a:t>Фазлетдиновой</a:t>
            </a:r>
            <a:r>
              <a:rPr lang="ru-RU" sz="2700" dirty="0" smtClean="0"/>
              <a:t>)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447800"/>
            <a:ext cx="8401080" cy="505303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Цели акции:</a:t>
            </a:r>
            <a:endParaRPr lang="ru-RU" dirty="0" smtClean="0"/>
          </a:p>
          <a:p>
            <a:pPr lvl="0"/>
            <a:r>
              <a:rPr lang="ru-RU" dirty="0" smtClean="0"/>
              <a:t>укрепить </a:t>
            </a:r>
            <a:r>
              <a:rPr lang="ru-RU" dirty="0" err="1" smtClean="0"/>
              <a:t>детско</a:t>
            </a:r>
            <a:r>
              <a:rPr lang="ru-RU" dirty="0" smtClean="0"/>
              <a:t> – родительские отношения;</a:t>
            </a:r>
          </a:p>
          <a:p>
            <a:pPr lvl="0"/>
            <a:r>
              <a:rPr lang="ru-RU" dirty="0" smtClean="0"/>
              <a:t>формировать ценностное отношение к близким людям.</a:t>
            </a:r>
          </a:p>
          <a:p>
            <a:pPr>
              <a:buNone/>
            </a:pPr>
            <a:r>
              <a:rPr lang="ru-RU" b="1" dirty="0" smtClean="0"/>
              <a:t>Формы и методы проведения:</a:t>
            </a:r>
            <a:endParaRPr lang="ru-RU" dirty="0" smtClean="0"/>
          </a:p>
          <a:p>
            <a:pPr lvl="0"/>
            <a:r>
              <a:rPr lang="ru-RU" dirty="0" smtClean="0"/>
              <a:t>индивидуальная беседа с детьми на тему «Новый год;</a:t>
            </a:r>
          </a:p>
          <a:p>
            <a:pPr lvl="0"/>
            <a:r>
              <a:rPr lang="ru-RU" dirty="0" smtClean="0"/>
              <a:t>стенд в виде елочки;</a:t>
            </a:r>
          </a:p>
          <a:p>
            <a:pPr lvl="0"/>
            <a:r>
              <a:rPr lang="ru-RU" dirty="0" smtClean="0"/>
              <a:t>письма к Деду Морозу с пожеланиями детей в виде новогодних шаров.</a:t>
            </a:r>
          </a:p>
          <a:p>
            <a:pPr>
              <a:buNone/>
            </a:pPr>
            <a:r>
              <a:rPr lang="ru-RU" b="1" dirty="0" smtClean="0"/>
              <a:t>Подготовительная работа:</a:t>
            </a:r>
            <a:endParaRPr lang="ru-RU" dirty="0" smtClean="0"/>
          </a:p>
          <a:p>
            <a:pPr lvl="0"/>
            <a:r>
              <a:rPr lang="ru-RU" dirty="0" smtClean="0"/>
              <a:t>изготовление эскиза для стенда;</a:t>
            </a:r>
          </a:p>
          <a:p>
            <a:pPr lvl="0"/>
            <a:r>
              <a:rPr lang="ru-RU" dirty="0" smtClean="0"/>
              <a:t>разработка и оформление бумажных елочных шаров, на лицевой стороне которых написано имя ребенка, на оборотной - пожелания;</a:t>
            </a:r>
          </a:p>
          <a:p>
            <a:pPr lvl="0"/>
            <a:r>
              <a:rPr lang="ru-RU" dirty="0" smtClean="0"/>
              <a:t>объявление для родителей, привлекающее внимание к елочке желаний;</a:t>
            </a:r>
          </a:p>
          <a:p>
            <a:pPr lvl="0"/>
            <a:r>
              <a:rPr lang="ru-RU" dirty="0" smtClean="0"/>
              <a:t>организация выставки.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14290"/>
            <a:ext cx="8401080" cy="614366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Примерно за неделю до новогодних утренников с каждым ребенком индивидуально проводится беседа: «Ты знаешь, какой скоро праздник? Правильно, Новый год! Праздник исполнения желаний и подарков. Самый главный волшебник – Дед Мороз. Что бы ты попросил у Деда Мороза? А для мамы? Для папы? Для своих близких и друзей? (ответы ребенка записываются) Спасибо. При встрече с дедом Морозом я обязательно передам ему твои пожелания.</a:t>
            </a:r>
          </a:p>
          <a:p>
            <a:pPr algn="just"/>
            <a:r>
              <a:rPr lang="ru-RU" dirty="0" smtClean="0"/>
              <a:t>Ответы ребят записываются на оборотной  стороны елочных шаров. Шары крепятся к елочке так, чтобы прочитав имя ребенка, можно было перевернуть и узнать его пожелания. Стенд с елочкой и объявлением для родителей помещается на видное место в группе или в фойе.</a:t>
            </a:r>
          </a:p>
          <a:p>
            <a:pPr algn="just"/>
            <a:r>
              <a:rPr lang="ru-RU" b="1" dirty="0" smtClean="0"/>
              <a:t>Комментарии:</a:t>
            </a:r>
            <a:r>
              <a:rPr lang="ru-RU" dirty="0" smtClean="0"/>
              <a:t> Вместо елочки с шарами можно вместе с ребятами смастерить бумажную гирлянду пожеланий и повесить её в раздевалке, или оформить в виде мешка с подарками от деда Мороза.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58"/>
          <a:stretch/>
        </p:blipFill>
        <p:spPr>
          <a:xfrm rot="5400000">
            <a:off x="1178249" y="-580083"/>
            <a:ext cx="6568432" cy="827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575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58204" cy="107157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Практическая значимость акции как новой формы работы: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071546"/>
            <a:ext cx="8401080" cy="5500726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Современному детскому  саду непременно нужно налаживать взаимодействие с семьей, равно как и  искать новые формы такого взаимодействия. Одна из них – акции. Они отлично подходят как дополнение к индивидуальной и групповой развивающей деятельности педагога.</a:t>
            </a:r>
          </a:p>
          <a:p>
            <a:pPr algn="just"/>
            <a:r>
              <a:rPr lang="ru-RU" sz="2400" b="1" dirty="0" smtClean="0"/>
              <a:t>Основная цель</a:t>
            </a:r>
            <a:r>
              <a:rPr lang="ru-RU" sz="2400" dirty="0" smtClean="0"/>
              <a:t> проводимых в детском саду акций - создание благоприятного психологического климата, способствующего эффективному преодолению и профилактике нарушений в речевом и психическом развитии воспитанников, через оптимизацию форм общения педагогов с детьми, коллегами и родителями.</a:t>
            </a:r>
          </a:p>
          <a:p>
            <a:pPr algn="just"/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558218" cy="1857388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Акция (в переводе с лат. – </a:t>
            </a:r>
            <a:r>
              <a:rPr lang="ru-RU" sz="5400" b="1" dirty="0" err="1" smtClean="0"/>
              <a:t>Action</a:t>
            </a:r>
            <a:r>
              <a:rPr lang="ru-RU" sz="5400" b="1" dirty="0" smtClean="0"/>
              <a:t>)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357430"/>
            <a:ext cx="8401080" cy="366237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 </a:t>
            </a:r>
            <a:r>
              <a:rPr lang="ru-RU" sz="5400" dirty="0" smtClean="0"/>
              <a:t>– это действие, предпринимаемое для достижения какой-либо цели.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796908"/>
          </a:xfrm>
        </p:spPr>
        <p:txBody>
          <a:bodyPr>
            <a:noAutofit/>
          </a:bodyPr>
          <a:lstStyle/>
          <a:p>
            <a:r>
              <a:rPr lang="ru-RU" b="1" dirty="0" smtClean="0"/>
              <a:t>Особенности акции: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928670"/>
            <a:ext cx="8472518" cy="5572164"/>
          </a:xfrm>
        </p:spPr>
        <p:txBody>
          <a:bodyPr>
            <a:noAutofit/>
          </a:bodyPr>
          <a:lstStyle/>
          <a:p>
            <a:pPr lvl="0" algn="just"/>
            <a:r>
              <a:rPr lang="ru-RU" sz="2000" dirty="0" smtClean="0"/>
              <a:t>Акция охватывает всех родителей группы/детского сада, ведь далеко не все из них способны выделить 1,5-2 часа на посещение тренинга, тем более состоящего из нескольких встреч, из-за объективных и необъективных причин.</a:t>
            </a:r>
          </a:p>
          <a:p>
            <a:pPr lvl="0" algn="just"/>
            <a:r>
              <a:rPr lang="ru-RU" sz="2000" dirty="0" smtClean="0"/>
              <a:t>При том, что акция – групповой метод работы, он имеет сугубо индивидуальную направленность. Мероприятия затрагивают непосредственно каждого человека: ребенка, родителя и педагога.</a:t>
            </a:r>
          </a:p>
          <a:p>
            <a:pPr lvl="0" algn="just"/>
            <a:r>
              <a:rPr lang="ru-RU" sz="2000" dirty="0" smtClean="0"/>
              <a:t>Акции просты в исполнении и позволяют в течение короткого отрезка времени (длительность от 1 дня до 1 месяца),получить значительный по важности результат.</a:t>
            </a:r>
          </a:p>
          <a:p>
            <a:pPr lvl="0" algn="just"/>
            <a:r>
              <a:rPr lang="ru-RU" sz="2000" dirty="0" smtClean="0"/>
              <a:t>Акция действует по методу погружения, ненавязчиво сопровождает детей, родителей и педагогов в процессе воспитания и обучения.</a:t>
            </a:r>
          </a:p>
          <a:p>
            <a:pPr lvl="0" algn="just"/>
            <a:r>
              <a:rPr lang="ru-RU" sz="2000" dirty="0" smtClean="0"/>
              <a:t>Оригинальные приемы, позитивные настрои поднимают настроение детей, родителей и педагогов, сплачивают коллектив, объединяют семью и детский сад.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725470"/>
          </a:xfrm>
        </p:spPr>
        <p:txBody>
          <a:bodyPr>
            <a:noAutofit/>
          </a:bodyPr>
          <a:lstStyle/>
          <a:p>
            <a:r>
              <a:rPr lang="ru-RU" b="1" dirty="0" smtClean="0"/>
              <a:t>Тематика и содержание акций: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8401080" cy="501969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Акции можно запланировать при составлении перспективного плана работы педагога-психолога на новый учебный год. При этом учитываются пожелания и возможности воспитателей. Как правило, акции приурочиваются к какому либо празднику (8 марта, Новый год, День защиты детей, Выпускной вечер в детском саду) .</a:t>
            </a:r>
          </a:p>
          <a:p>
            <a:pPr algn="just"/>
            <a:r>
              <a:rPr lang="ru-RU" dirty="0" smtClean="0"/>
              <a:t>Педагог-психолог предлагает тематику акций воспитателям и специалистам заранее. В дальнейшем происходит творческий поиск нестандартного решения.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201135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i="1" dirty="0" smtClean="0"/>
              <a:t>Наглядными итогами проведения акций становятся справки, </a:t>
            </a:r>
            <a:r>
              <a:rPr lang="ru-RU" sz="3100" b="1" i="1" dirty="0" err="1" smtClean="0"/>
              <a:t>фотоотчеты</a:t>
            </a:r>
            <a:r>
              <a:rPr lang="ru-RU" sz="3100" b="1" i="1" dirty="0" smtClean="0"/>
              <a:t> , и, конечно же, продукт творчества детей, родителей и педагогов.</a:t>
            </a:r>
            <a:r>
              <a:rPr lang="ru-RU" sz="3100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285992"/>
            <a:ext cx="8401080" cy="373380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В результате проведения акций создается благоприятная среда для повышения количества контактов мам и пап с педагогами, формируется положительное отношение родителей к учреждению.</a:t>
            </a:r>
          </a:p>
          <a:p>
            <a:pPr algn="just"/>
            <a:r>
              <a:rPr lang="ru-RU" dirty="0" smtClean="0"/>
              <a:t>Благодаря использованию такой формы работы, как акция в ДОУ можно создать единый творческий союз детей, родителей, педагогов, который строится на основе сотрудничества, педагогической компетентности, доверия друг к другу, искренности и доброты.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Autofit/>
          </a:bodyPr>
          <a:lstStyle/>
          <a:p>
            <a:r>
              <a:rPr lang="ru-RU" b="1" dirty="0" smtClean="0"/>
              <a:t>Алгоритм подготовки и проведения акции: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447800"/>
            <a:ext cx="8472518" cy="4572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определение целей и задач;</a:t>
            </a:r>
          </a:p>
          <a:p>
            <a:r>
              <a:rPr lang="ru-RU" sz="3200" dirty="0" smtClean="0"/>
              <a:t>-формирование творческой группы;</a:t>
            </a:r>
          </a:p>
          <a:p>
            <a:r>
              <a:rPr lang="ru-RU" sz="3200" dirty="0" smtClean="0"/>
              <a:t>-отбор литературы, подбор методов и форм проведения;</a:t>
            </a:r>
          </a:p>
          <a:p>
            <a:r>
              <a:rPr lang="ru-RU" sz="3200" dirty="0" smtClean="0"/>
              <a:t>-составление плана акции;</a:t>
            </a:r>
          </a:p>
          <a:p>
            <a:r>
              <a:rPr lang="ru-RU" sz="3200" dirty="0" smtClean="0"/>
              <a:t>-проведение бесед, опросов, игр, детско-родительских встреч;</a:t>
            </a:r>
          </a:p>
          <a:p>
            <a:r>
              <a:rPr lang="ru-RU" sz="3200" dirty="0" smtClean="0"/>
              <a:t>-обсуждение итогов проведения акции.</a:t>
            </a:r>
            <a:endParaRPr lang="ru-RU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796908"/>
          </a:xfrm>
        </p:spPr>
        <p:txBody>
          <a:bodyPr>
            <a:normAutofit/>
          </a:bodyPr>
          <a:lstStyle/>
          <a:p>
            <a:r>
              <a:rPr lang="ru-RU" b="1" dirty="0" smtClean="0"/>
              <a:t>Акция «Письмо маме»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000108"/>
            <a:ext cx="8329642" cy="50196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Цель акции:</a:t>
            </a:r>
            <a:r>
              <a:rPr lang="ru-RU" dirty="0" smtClean="0"/>
              <a:t> укрепить </a:t>
            </a:r>
            <a:r>
              <a:rPr lang="ru-RU" dirty="0" err="1" smtClean="0"/>
              <a:t>детско</a:t>
            </a:r>
            <a:r>
              <a:rPr lang="ru-RU" dirty="0" smtClean="0"/>
              <a:t> – родительские отношения.</a:t>
            </a:r>
          </a:p>
          <a:p>
            <a:pPr lvl="0">
              <a:buNone/>
            </a:pPr>
            <a:r>
              <a:rPr lang="ru-RU" b="1" dirty="0" smtClean="0"/>
              <a:t>Задачи:</a:t>
            </a:r>
          </a:p>
          <a:p>
            <a:pPr lvl="0"/>
            <a:r>
              <a:rPr lang="ru-RU" dirty="0" smtClean="0"/>
              <a:t>формировать ценностное отношение к близким людям;</a:t>
            </a:r>
          </a:p>
          <a:p>
            <a:pPr lvl="0"/>
            <a:r>
              <a:rPr lang="ru-RU" dirty="0" smtClean="0"/>
              <a:t>получить позитивную обратную связь от своих родителей.</a:t>
            </a:r>
          </a:p>
          <a:p>
            <a:pPr>
              <a:buNone/>
            </a:pPr>
            <a:r>
              <a:rPr lang="ru-RU" b="1" dirty="0" smtClean="0"/>
              <a:t>Формы и методы проведения:</a:t>
            </a:r>
            <a:endParaRPr lang="ru-RU" dirty="0" smtClean="0"/>
          </a:p>
          <a:p>
            <a:pPr lvl="0"/>
            <a:r>
              <a:rPr lang="ru-RU" dirty="0" smtClean="0"/>
              <a:t>беседа в подготовительной к школе группе на тему «Моя мама»;</a:t>
            </a:r>
          </a:p>
          <a:p>
            <a:pPr lvl="0"/>
            <a:r>
              <a:rPr lang="ru-RU" dirty="0" smtClean="0"/>
              <a:t>письмо маме с использованием техники незаконченных предложений.</a:t>
            </a:r>
          </a:p>
          <a:p>
            <a:pPr lvl="0"/>
            <a:r>
              <a:rPr lang="ru-RU" dirty="0" smtClean="0"/>
              <a:t>изготовление конверта.</a:t>
            </a:r>
          </a:p>
          <a:p>
            <a:pPr>
              <a:buNone/>
            </a:pPr>
            <a:r>
              <a:rPr lang="ru-RU" b="1" dirty="0" smtClean="0"/>
              <a:t>Подготовительная работа:</a:t>
            </a:r>
            <a:endParaRPr lang="ru-RU" dirty="0" smtClean="0"/>
          </a:p>
          <a:p>
            <a:pPr lvl="0"/>
            <a:r>
              <a:rPr lang="ru-RU" dirty="0" smtClean="0"/>
              <a:t>разработка и оформление бланка письма;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Письмо моей маме (бланк письма)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/>
              <a:t>Бланк письма.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b="1" dirty="0" smtClean="0"/>
              <a:t>Письмо моей маме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Здравствуй, _________________________________________________________________</a:t>
            </a:r>
          </a:p>
          <a:p>
            <a:pPr>
              <a:buNone/>
            </a:pPr>
            <a:r>
              <a:rPr lang="ru-RU" dirty="0" smtClean="0"/>
              <a:t>В этот особенный день я хочу признаться тебе в том, что                         ____________________________________________________________________________</a:t>
            </a:r>
          </a:p>
          <a:p>
            <a:pPr>
              <a:buNone/>
            </a:pPr>
            <a:r>
              <a:rPr lang="ru-RU" dirty="0" smtClean="0"/>
              <a:t>Я не всегда бываю ____________________________________________________________</a:t>
            </a:r>
          </a:p>
          <a:p>
            <a:pPr>
              <a:buNone/>
            </a:pPr>
            <a:r>
              <a:rPr lang="ru-RU" dirty="0" smtClean="0"/>
              <a:t>Но я всегда__________________________________________________________________</a:t>
            </a:r>
          </a:p>
          <a:p>
            <a:pPr>
              <a:buNone/>
            </a:pPr>
            <a:r>
              <a:rPr lang="ru-RU" dirty="0" smtClean="0"/>
              <a:t>Я люблю тебя, потому что _____________________________________________________</a:t>
            </a:r>
          </a:p>
          <a:p>
            <a:pPr>
              <a:buNone/>
            </a:pPr>
            <a:r>
              <a:rPr lang="ru-RU" dirty="0" smtClean="0"/>
              <a:t>Всегда любящий (</a:t>
            </a:r>
            <a:r>
              <a:rPr lang="ru-RU" dirty="0" err="1" smtClean="0"/>
              <a:t>ая</a:t>
            </a:r>
            <a:r>
              <a:rPr lang="ru-RU" dirty="0" smtClean="0"/>
              <a:t>) </a:t>
            </a:r>
            <a:r>
              <a:rPr lang="ru-RU" dirty="0" err="1" smtClean="0"/>
              <a:t>тебя______________________________________________________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90</TotalTime>
  <Words>914</Words>
  <Application>Microsoft Office PowerPoint</Application>
  <PresentationFormat>Экран (4:3)</PresentationFormat>
  <Paragraphs>78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Calibri</vt:lpstr>
      <vt:lpstr>Cambria</vt:lpstr>
      <vt:lpstr>Franklin Gothic Book</vt:lpstr>
      <vt:lpstr>Perpetua</vt:lpstr>
      <vt:lpstr>Wingdings 2</vt:lpstr>
      <vt:lpstr>Справедливость</vt:lpstr>
      <vt:lpstr>Организация и проведение акций  в дошкольном  учреждении. </vt:lpstr>
      <vt:lpstr>Практическая значимость акции как новой формы работы: </vt:lpstr>
      <vt:lpstr>Акция (в переводе с лат. – Action)</vt:lpstr>
      <vt:lpstr>Особенности акции:</vt:lpstr>
      <vt:lpstr>Тематика и содержание акций:</vt:lpstr>
      <vt:lpstr>Наглядными итогами проведения акций становятся справки, фотоотчеты , и, конечно же, продукт творчества детей, родителей и педагогов. </vt:lpstr>
      <vt:lpstr>Алгоритм подготовки и проведения акции:</vt:lpstr>
      <vt:lpstr>Акция «Письмо маме»</vt:lpstr>
      <vt:lpstr>Письмо моей маме (бланк письма)</vt:lpstr>
      <vt:lpstr>Акция «Конверты любви»</vt:lpstr>
      <vt:lpstr>Презентация PowerPoint</vt:lpstr>
      <vt:lpstr>Акция «Елочка желаний» (авторская разработка совместно с А.А. Фазлетдиновой)</vt:lpstr>
      <vt:lpstr>Презентация PowerPoint</vt:lpstr>
      <vt:lpstr>Презентация PowerPoint</vt:lpstr>
    </vt:vector>
  </TitlesOfParts>
  <Company>MultiDVD Team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и проведение акций  в дошкольном  учреждении. </dc:title>
  <dc:creator>UserXP</dc:creator>
  <cp:lastModifiedBy>User</cp:lastModifiedBy>
  <cp:revision>11</cp:revision>
  <dcterms:created xsi:type="dcterms:W3CDTF">2015-04-28T17:41:46Z</dcterms:created>
  <dcterms:modified xsi:type="dcterms:W3CDTF">2021-06-24T06:56:10Z</dcterms:modified>
</cp:coreProperties>
</file>