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70" r:id="rId3"/>
    <p:sldId id="267" r:id="rId4"/>
    <p:sldId id="268" r:id="rId5"/>
    <p:sldId id="269" r:id="rId6"/>
    <p:sldId id="256" r:id="rId7"/>
    <p:sldId id="261" r:id="rId8"/>
    <p:sldId id="263" r:id="rId9"/>
    <p:sldId id="264" r:id="rId10"/>
    <p:sldId id="265" r:id="rId11"/>
    <p:sldId id="266" r:id="rId12"/>
    <p:sldId id="259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189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FC09634-A8B0-48D5-B410-F52BB9D49AF3}" type="datetimeFigureOut">
              <a:rPr lang="ru-RU" smtClean="0"/>
              <a:t>08.06.2021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F6C1E82-FAC8-4603-BFBC-85B20257279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1"/>
            <a:ext cx="7175351" cy="9361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126288" cy="86409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Шоу </a:t>
            </a:r>
            <a:r>
              <a:rPr lang="ru-RU" smtClean="0">
                <a:solidFill>
                  <a:srgbClr val="00B050"/>
                </a:solidFill>
              </a:rPr>
              <a:t>мыльных пузырей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7214"/>
            <a:ext cx="4104456" cy="5256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2484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82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1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128792" cy="8352928"/>
          </a:xfrm>
        </p:spPr>
      </p:pic>
    </p:spTree>
    <p:extLst>
      <p:ext uri="{BB962C8B-B14F-4D97-AF65-F5344CB8AC3E}">
        <p14:creationId xmlns:p14="http://schemas.microsoft.com/office/powerpoint/2010/main" val="412034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64896" cy="6192688"/>
          </a:xfrm>
        </p:spPr>
      </p:pic>
    </p:spTree>
    <p:extLst>
      <p:ext uri="{BB962C8B-B14F-4D97-AF65-F5344CB8AC3E}">
        <p14:creationId xmlns:p14="http://schemas.microsoft.com/office/powerpoint/2010/main" val="265637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5544617" cy="36004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Подарок  другу  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7"/>
            <a:ext cx="4320480" cy="27363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31" y="1125047"/>
            <a:ext cx="4320480" cy="2663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2" y="3933056"/>
            <a:ext cx="4304100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8" y="3933056"/>
            <a:ext cx="4307222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192688" cy="115212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Акция «Цветущий колокольчик»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248472" cy="48691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439248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5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7488832" cy="7200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Конкурс «Песочные замки»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248472" cy="3356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3"/>
            <a:ext cx="3635896" cy="38164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72" y="3645024"/>
            <a:ext cx="3753788" cy="3096344"/>
          </a:xfrm>
        </p:spPr>
      </p:pic>
    </p:spTree>
    <p:extLst>
      <p:ext uri="{BB962C8B-B14F-4D97-AF65-F5344CB8AC3E}">
        <p14:creationId xmlns:p14="http://schemas.microsoft.com/office/powerpoint/2010/main" val="25652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680"/>
            <a:ext cx="4464496" cy="583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32048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4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403648" y="476672"/>
            <a:ext cx="6400800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>
            <a:noAutofit/>
          </a:bodyPr>
          <a:lstStyle/>
          <a:p>
            <a:endParaRPr lang="ru-RU" sz="60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36504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5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0992" y="44624"/>
            <a:ext cx="6858000" cy="6768752"/>
          </a:xfrm>
        </p:spPr>
      </p:pic>
    </p:spTree>
    <p:extLst>
      <p:ext uri="{BB962C8B-B14F-4D97-AF65-F5344CB8AC3E}">
        <p14:creationId xmlns:p14="http://schemas.microsoft.com/office/powerpoint/2010/main" val="129881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581128"/>
            <a:ext cx="6512511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3673" y="-369407"/>
            <a:ext cx="6444688" cy="7488833"/>
          </a:xfrm>
        </p:spPr>
      </p:pic>
    </p:spTree>
    <p:extLst>
      <p:ext uri="{BB962C8B-B14F-4D97-AF65-F5344CB8AC3E}">
        <p14:creationId xmlns:p14="http://schemas.microsoft.com/office/powerpoint/2010/main" val="3285488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272809" cy="1008112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Подари улыбку другу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4693"/>
            <a:ext cx="4176464" cy="52565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432048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076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</TotalTime>
  <Words>19</Words>
  <Application>Microsoft Office PowerPoint</Application>
  <PresentationFormat>Экран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Подарок  другу   </vt:lpstr>
      <vt:lpstr>Акция «Цветущий колокольчик» </vt:lpstr>
      <vt:lpstr>Конкурс «Песочные замки»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Подари улыбку другу </vt:lpstr>
      <vt:lpstr>Шоу мыльных пузырей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РИСУНКИ НА АСФАЛЬТЕ «ВОЗЬМЕМСЯ ЗА РУКИ ДРУЗЬЯ!»</dc:title>
  <dc:creator>Непоседы</dc:creator>
  <cp:lastModifiedBy>Непоседы</cp:lastModifiedBy>
  <cp:revision>15</cp:revision>
  <dcterms:created xsi:type="dcterms:W3CDTF">2021-06-01T10:07:00Z</dcterms:created>
  <dcterms:modified xsi:type="dcterms:W3CDTF">2021-06-08T08:05:03Z</dcterms:modified>
</cp:coreProperties>
</file>