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2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05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8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6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2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9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6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B07F-5CA0-49B0-8C5E-79C2248565BC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A0B1-8F0D-4661-8600-E752215B6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«Неделя здоровья, опыты и эксперименты»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9018"/>
            <a:ext cx="4176464" cy="2473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2" y="1199018"/>
            <a:ext cx="4232774" cy="247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17646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1" y="3789040"/>
            <a:ext cx="423277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3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«Неделя здоровья, опыты и эксперименты»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здоровья, опыты и эксперименты»</dc:title>
  <dc:creator>Непоседы</dc:creator>
  <cp:lastModifiedBy>Непоседы</cp:lastModifiedBy>
  <cp:revision>1</cp:revision>
  <dcterms:created xsi:type="dcterms:W3CDTF">2021-06-15T09:11:58Z</dcterms:created>
  <dcterms:modified xsi:type="dcterms:W3CDTF">2021-06-15T09:21:18Z</dcterms:modified>
</cp:coreProperties>
</file>