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ABC29-79FB-4C08-8705-1E8677D52C31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247DC-90ED-4004-9767-CF9D37D38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0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47DC-90ED-4004-9767-CF9D37D3842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8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5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1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8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2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4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1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1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3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5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1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C62-C971-488F-8388-FA211B08C98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C1C62-C971-488F-8388-FA211B08C980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FC82-BE20-4DF2-9701-9BEC9EABA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6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648071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Неделя  экологии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7" y="838614"/>
            <a:ext cx="3888432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38614"/>
            <a:ext cx="3960440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45024"/>
            <a:ext cx="507656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5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«Маленькие жители планеты Земля» </a:t>
            </a:r>
            <a:r>
              <a:rPr lang="ru-RU" sz="2400" dirty="0" smtClean="0"/>
              <a:t>конструирование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4005064"/>
            <a:ext cx="3960440" cy="2672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395988" cy="4680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052736"/>
            <a:ext cx="3960440" cy="2844316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58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Коллаж «Будущее земли зависит от тебя»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1048"/>
            <a:ext cx="4464495" cy="2880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20"/>
            <a:ext cx="4320479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464496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4309955" cy="292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6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День пикника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1" y="908721"/>
            <a:ext cx="4204461" cy="24482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11205"/>
            <a:ext cx="4248472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19"/>
            <a:ext cx="4248472" cy="26024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3"/>
            <a:ext cx="4248472" cy="302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33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20</Words>
  <Application>Microsoft Office PowerPoint</Application>
  <PresentationFormat>Экран (4:3)</PresentationFormat>
  <Paragraphs>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Неделя  экологии</vt:lpstr>
      <vt:lpstr>«Маленькие жители планеты Земля» конструирование</vt:lpstr>
      <vt:lpstr>Коллаж «Будущее земли зависит от тебя»</vt:lpstr>
      <vt:lpstr>День пикника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 экологии</dc:title>
  <dc:creator>Непоседы</dc:creator>
  <cp:lastModifiedBy>Непоседы</cp:lastModifiedBy>
  <cp:revision>3</cp:revision>
  <dcterms:created xsi:type="dcterms:W3CDTF">2021-06-17T08:37:11Z</dcterms:created>
  <dcterms:modified xsi:type="dcterms:W3CDTF">2021-06-17T09:05:54Z</dcterms:modified>
</cp:coreProperties>
</file>