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BC29-79FB-4C08-8705-1E8677D52C31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47DC-90ED-4004-9767-CF9D37D38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0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7DC-90ED-4004-9767-CF9D37D384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8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8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1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3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1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1C62-C971-488F-8388-FA211B08C98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6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Неделя  </a:t>
            </a:r>
            <a:r>
              <a:rPr lang="ru-RU" sz="4000" dirty="0" smtClean="0"/>
              <a:t>экологии</a:t>
            </a:r>
            <a:r>
              <a:rPr lang="en-US" sz="4000" dirty="0" smtClean="0"/>
              <a:t> </a:t>
            </a:r>
            <a:r>
              <a:rPr lang="ru-RU" sz="1400" b="1" dirty="0" smtClean="0"/>
              <a:t>июнь</a:t>
            </a:r>
            <a:r>
              <a:rPr lang="en-US" sz="1400" b="1" dirty="0" smtClean="0"/>
              <a:t> 2021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" y="838614"/>
            <a:ext cx="388843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8614"/>
            <a:ext cx="3960440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50765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«Маленькие жители планеты Земля» </a:t>
            </a:r>
            <a:r>
              <a:rPr lang="ru-RU" sz="2400" dirty="0" smtClean="0"/>
              <a:t>конструирование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005064"/>
            <a:ext cx="3960440" cy="26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78" y="1268760"/>
            <a:ext cx="4587118" cy="518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2" y="1131324"/>
            <a:ext cx="3960440" cy="28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Коллаж «Будущее земли зависит от тебя»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464495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320479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464496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309955" cy="29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6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День пикника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" y="908721"/>
            <a:ext cx="4204461" cy="24482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1205"/>
            <a:ext cx="4248472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19"/>
            <a:ext cx="4248472" cy="2602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3"/>
            <a:ext cx="4248472" cy="30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3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Неделя  экологии июнь 2021</vt:lpstr>
      <vt:lpstr>«Маленькие жители планеты Земля» конструирование</vt:lpstr>
      <vt:lpstr>Коллаж «Будущее земли зависит от тебя»</vt:lpstr>
      <vt:lpstr>День пикника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экологии</dc:title>
  <dc:creator>Непоседы</dc:creator>
  <cp:lastModifiedBy>User</cp:lastModifiedBy>
  <cp:revision>4</cp:revision>
  <dcterms:created xsi:type="dcterms:W3CDTF">2021-06-17T08:37:11Z</dcterms:created>
  <dcterms:modified xsi:type="dcterms:W3CDTF">2021-06-24T08:51:33Z</dcterms:modified>
</cp:coreProperties>
</file>