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EBCCE0C-B78D-4575-B5C8-097314E404BF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878368-4C2A-40DC-AD7F-E1D235792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214290"/>
            <a:ext cx="6815158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Детский сад </a:t>
            </a:r>
            <a:r>
              <a:rPr lang="ru-RU" sz="1600" dirty="0" err="1" smtClean="0">
                <a:solidFill>
                  <a:schemeClr val="tx1"/>
                </a:solidFill>
              </a:rPr>
              <a:t>общеразвивающего</a:t>
            </a:r>
            <a:r>
              <a:rPr lang="ru-RU" sz="1600" dirty="0" smtClean="0">
                <a:solidFill>
                  <a:schemeClr val="tx1"/>
                </a:solidFill>
              </a:rPr>
              <a:t> вида с приоритетным осуществлением деятельности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по познавательно-речевому направлению развития детей 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№ 1 «Колокольчик»</a:t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(МБДОУ «Детский сад № 1 «Колокольчик»)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1500174"/>
            <a:ext cx="6572296" cy="487474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7693" y="1428736"/>
            <a:ext cx="6783398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РАДУЖНАЯ НЕДЕЛЯ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00372"/>
            <a:ext cx="4472002" cy="32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Дополнительные формы работы: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859216" cy="540240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Для старших и подготовительных групп воспитателями был организован просмотр мультипликационных  фильмов: «Петух и краски". «Похитители красок», «</a:t>
            </a:r>
            <a:r>
              <a:rPr lang="ru-RU" dirty="0" err="1" smtClean="0"/>
              <a:t>Лунтик</a:t>
            </a:r>
            <a:r>
              <a:rPr lang="ru-RU" dirty="0" smtClean="0"/>
              <a:t> и его друзья» - 93 серия «Краски», «Белочка и краски».</a:t>
            </a:r>
          </a:p>
          <a:p>
            <a:r>
              <a:rPr lang="ru-RU" dirty="0" smtClean="0"/>
              <a:t>Были проведены беседы, чтение разноцветных сказок и историй</a:t>
            </a:r>
            <a:r>
              <a:rPr lang="ru-RU" dirty="0"/>
              <a:t> </a:t>
            </a:r>
            <a:r>
              <a:rPr lang="ru-RU" dirty="0" smtClean="0"/>
              <a:t>(воспитатели групп).</a:t>
            </a:r>
          </a:p>
          <a:p>
            <a:r>
              <a:rPr lang="ru-RU" dirty="0" smtClean="0"/>
              <a:t>Дети  старшей и подготовительной групп  закрепили  знания о цветах с помощью компьютерных игр: «Изучаем цвета», «Сосчитай цвета». (воспитатели групп) </a:t>
            </a:r>
          </a:p>
          <a:p>
            <a:r>
              <a:rPr lang="ru-RU" dirty="0" smtClean="0"/>
              <a:t> Во второй половине дня в группах проходила творческая мастерская  - изготовление коллажа «Радуга". (воспитатели)</a:t>
            </a:r>
          </a:p>
          <a:p>
            <a:r>
              <a:rPr lang="ru-RU" dirty="0" smtClean="0"/>
              <a:t>В течение недели родители совместно с детьми подбирали картинки, предметы в соответствии с цветом дня для создания коллажа </a:t>
            </a:r>
            <a:r>
              <a:rPr lang="ru-RU" i="1" dirty="0" smtClean="0"/>
              <a:t>«Радуга».</a:t>
            </a:r>
            <a:r>
              <a:rPr lang="ru-RU" dirty="0" smtClean="0"/>
              <a:t>  По возможности  родители одевали своих детей в соответствующий  цвет дня. </a:t>
            </a:r>
          </a:p>
          <a:p>
            <a:pPr>
              <a:tabLst>
                <a:tab pos="4038600" algn="l"/>
              </a:tabLst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78581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Продукт детской деятельности – </a:t>
            </a:r>
            <a:br>
              <a:rPr lang="ru-RU" sz="2400" b="1" dirty="0" smtClean="0"/>
            </a:br>
            <a:r>
              <a:rPr lang="ru-RU" sz="2400" b="1" dirty="0" smtClean="0"/>
              <a:t>				 коллаж </a:t>
            </a:r>
            <a:r>
              <a:rPr lang="ru-RU" sz="2400" b="1" dirty="0" smtClean="0">
                <a:solidFill>
                  <a:srgbClr val="00B050"/>
                </a:solidFill>
              </a:rPr>
              <a:t>«РАДУГА»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C:\Documents and Settings\Admin\Local Settings\Temporary Internet Files\Content.Word\DSC00217 (2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71546"/>
            <a:ext cx="840108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Продукт деятельности педагогов  </a:t>
            </a:r>
            <a:r>
              <a:rPr lang="ru-RU" sz="2400" b="1" dirty="0" smtClean="0"/>
              <a:t>– </a:t>
            </a:r>
            <a:br>
              <a:rPr lang="ru-RU" sz="2400" b="1" dirty="0" smtClean="0"/>
            </a:br>
            <a:r>
              <a:rPr lang="ru-RU" sz="2400" b="1" dirty="0" smtClean="0"/>
              <a:t>		1.</a:t>
            </a:r>
            <a:r>
              <a:rPr lang="ru-RU" sz="2400" b="1" dirty="0" smtClean="0">
                <a:solidFill>
                  <a:srgbClr val="C00000"/>
                </a:solidFill>
              </a:rPr>
              <a:t> «</a:t>
            </a:r>
            <a:r>
              <a:rPr lang="ru-RU" sz="2400" dirty="0" smtClean="0">
                <a:solidFill>
                  <a:srgbClr val="C00000"/>
                </a:solidFill>
              </a:rPr>
              <a:t>МЕТОДИЧЕСКАЯ КОПИЛКА»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(сценарии всех занятий и развлечений)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G:\DSC_094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0" y="1500174"/>
            <a:ext cx="7536682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6541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2. Стендовая информация (педагог-психолог)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-разноцветные пальчиковые игры</a:t>
            </a:r>
            <a:br>
              <a:rPr lang="ru-RU" sz="2400" dirty="0" smtClean="0"/>
            </a:br>
            <a:r>
              <a:rPr lang="ru-RU" sz="2400" dirty="0" smtClean="0"/>
              <a:t>-цветовой дизайн детской комнаты</a:t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r>
              <a:rPr lang="ru-RU" sz="2400" dirty="0" smtClean="0">
                <a:solidFill>
                  <a:schemeClr val="tx1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Памятка для родителей </a:t>
            </a:r>
            <a:r>
              <a:rPr lang="ru-RU" sz="2400" dirty="0" smtClean="0"/>
              <a:t>«Цвет в нашей жизни».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742955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Тип проекта: творческий.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329642" cy="54738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Вид: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групповой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Длительность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краткосрочный</a:t>
            </a:r>
            <a:r>
              <a:rPr lang="ru-RU" sz="3200" dirty="0"/>
              <a:t> </a:t>
            </a:r>
            <a:r>
              <a:rPr lang="ru-RU" sz="3200" dirty="0" smtClean="0"/>
              <a:t>(с  </a:t>
            </a:r>
            <a:r>
              <a:rPr lang="ru-RU" sz="3200" b="1" dirty="0"/>
              <a:t>18 по 22 августа </a:t>
            </a:r>
            <a:r>
              <a:rPr lang="ru-RU" sz="3200" b="1" dirty="0" smtClean="0"/>
              <a:t>2018  </a:t>
            </a:r>
            <a:r>
              <a:rPr lang="ru-RU" sz="3200" b="1" dirty="0" smtClean="0"/>
              <a:t>года)</a:t>
            </a:r>
            <a:r>
              <a:rPr lang="ru-RU" sz="3200" dirty="0" smtClean="0"/>
              <a:t> 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Направление: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социально-личностное</a:t>
            </a:r>
          </a:p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Состав участников: </a:t>
            </a: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родители и дети от 3-х до 7 лет, посещающих МБДОУ 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«Детский сад № 1 «Колокольчик», специалисты (педагог-психолог, музыкальный руководитель), воспитатели.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> расширение представления детей о разнообразии цветовой гаммы в окружающем мире.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r>
              <a:rPr lang="ru-RU" dirty="0" smtClean="0"/>
              <a:t>осознание своих взаимосвязей с миром и своего места в окружающей действительности;</a:t>
            </a:r>
          </a:p>
          <a:p>
            <a:r>
              <a:rPr lang="ru-RU" dirty="0" smtClean="0"/>
              <a:t>творческая самореализация (самовыражение в цвете);</a:t>
            </a:r>
          </a:p>
          <a:p>
            <a:r>
              <a:rPr lang="ru-RU" dirty="0" smtClean="0"/>
              <a:t>развитие фантазии и творческого воображения;</a:t>
            </a:r>
          </a:p>
          <a:p>
            <a:r>
              <a:rPr lang="ru-RU" dirty="0" smtClean="0"/>
              <a:t>развитие связной речи и способности составлять описательные рассказы с опорой на анализаторы;</a:t>
            </a:r>
          </a:p>
          <a:p>
            <a:r>
              <a:rPr lang="ru-RU" dirty="0" smtClean="0"/>
              <a:t>развитие мелкой моторики рук.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XP\Local Settings\Temporary Internet Files\Content.Word\DSC00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82153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>Реализация проекта: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58204" cy="5473844"/>
          </a:xfrm>
        </p:spPr>
        <p:txBody>
          <a:bodyPr/>
          <a:lstStyle/>
          <a:p>
            <a:r>
              <a:rPr lang="ru-RU" b="1" dirty="0" smtClean="0"/>
              <a:t>Понедельник: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по цвету  «Цветик-</a:t>
            </a:r>
            <a:r>
              <a:rPr lang="ru-RU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-педагог-психолог</a:t>
            </a:r>
          </a:p>
          <a:p>
            <a:pPr>
              <a:buNone/>
            </a:pP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UserXP\Local Settings\Temporary Internet Files\Content.Word\DSC00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071942"/>
            <a:ext cx="17859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Вторник – занятие по цвету 						</a:t>
            </a:r>
            <a:r>
              <a:rPr lang="ru-RU" sz="2400" b="1" dirty="0" smtClean="0">
                <a:solidFill>
                  <a:srgbClr val="C00000"/>
                </a:solidFill>
              </a:rPr>
              <a:t>«Красный цвет»  -</a:t>
            </a:r>
            <a:r>
              <a:rPr lang="ru-RU" sz="2400" b="1" dirty="0" smtClean="0">
                <a:solidFill>
                  <a:schemeClr val="tx1"/>
                </a:solidFill>
              </a:rPr>
              <a:t>педагог-психолог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G:\Фото радужная неделя\DSC00080 (3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24744"/>
            <a:ext cx="4714908" cy="316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Фото радужная неделя\DSC000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786190"/>
            <a:ext cx="47149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XP\Local Settings\Temporary Internet Files\Content.Word\DSC00062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3586164" cy="515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19256" cy="9286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Среда –</a:t>
            </a:r>
            <a:r>
              <a:rPr lang="ru-RU" sz="2400" dirty="0" smtClean="0"/>
              <a:t> занятие по цвету </a:t>
            </a:r>
            <a:r>
              <a:rPr lang="ru-RU" sz="2400" b="1" dirty="0" smtClean="0">
                <a:solidFill>
                  <a:srgbClr val="FFC000"/>
                </a:solidFill>
              </a:rPr>
              <a:t>«Желтый цвет»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педагог-психолог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Развлечение</a:t>
            </a:r>
            <a:r>
              <a:rPr lang="ru-RU" sz="2400" b="1" dirty="0" smtClean="0">
                <a:solidFill>
                  <a:srgbClr val="FFC000"/>
                </a:solidFill>
              </a:rPr>
              <a:t> - </a:t>
            </a:r>
            <a:r>
              <a:rPr lang="ru-RU" sz="2400" b="1" dirty="0" smtClean="0">
                <a:solidFill>
                  <a:schemeClr val="accent1"/>
                </a:solidFill>
              </a:rPr>
              <a:t>Музыкальный калейдоскоп.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G:\Фото радужная неделя\DSC00082 (2)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142984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Фото радужная неделя\DSC001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42984"/>
            <a:ext cx="414340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Фото радужная неделя\DSC00085 (3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714752"/>
            <a:ext cx="421484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UserXP\Local Settings\Temporary Internet Files\Content.Word\DSC002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2862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79690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Четверг-</a:t>
            </a:r>
            <a:r>
              <a:rPr lang="ru-RU" sz="1600" dirty="0" smtClean="0"/>
              <a:t> занятие по цвету </a:t>
            </a:r>
            <a:r>
              <a:rPr lang="ru-RU" sz="1600" b="1" dirty="0" smtClean="0">
                <a:solidFill>
                  <a:srgbClr val="00B050"/>
                </a:solidFill>
              </a:rPr>
              <a:t>«Зеленый цвет» -</a:t>
            </a:r>
            <a:r>
              <a:rPr lang="ru-RU" sz="1600" b="1" dirty="0" smtClean="0">
                <a:solidFill>
                  <a:schemeClr val="tx1"/>
                </a:solidFill>
              </a:rPr>
              <a:t>педагог-психолог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	</a:t>
            </a:r>
            <a:r>
              <a:rPr lang="ru-RU" sz="1600" b="1" dirty="0" smtClean="0">
                <a:solidFill>
                  <a:schemeClr val="tx1"/>
                </a:solidFill>
              </a:rPr>
              <a:t>Праздник</a:t>
            </a:r>
            <a:r>
              <a:rPr lang="ru-RU" sz="1600" dirty="0" smtClean="0">
                <a:solidFill>
                  <a:srgbClr val="FF0000"/>
                </a:solidFill>
              </a:rPr>
              <a:t> «Разноцветный светофор» </a:t>
            </a:r>
            <a:r>
              <a:rPr lang="ru-RU" sz="1600" dirty="0" smtClean="0">
                <a:solidFill>
                  <a:schemeClr val="tx1"/>
                </a:solidFill>
              </a:rPr>
              <a:t>воспитатель: </a:t>
            </a:r>
            <a:r>
              <a:rPr lang="ru-RU" sz="1600" dirty="0" smtClean="0">
                <a:solidFill>
                  <a:srgbClr val="FF0000"/>
                </a:solidFill>
              </a:rPr>
              <a:t>Марьина Н.И.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Documents and Settings\UserXP\Local Settings\Temporary Internet Files\Content.Word\DSC00178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86124"/>
            <a:ext cx="4730928" cy="34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147248" cy="95491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Пятница</a:t>
            </a:r>
            <a:r>
              <a:rPr lang="ru-RU" sz="2400" dirty="0" smtClean="0"/>
              <a:t> – занятие по цвету </a:t>
            </a:r>
            <a:r>
              <a:rPr lang="ru-RU" sz="2400" b="1" dirty="0" smtClean="0">
                <a:solidFill>
                  <a:srgbClr val="002060"/>
                </a:solidFill>
              </a:rPr>
              <a:t>«Синий цвет»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</a:rPr>
              <a:t>					</a:t>
            </a:r>
            <a:r>
              <a:rPr lang="ru-RU" sz="2000" b="1" dirty="0" smtClean="0">
                <a:solidFill>
                  <a:schemeClr val="tx1"/>
                </a:solidFill>
              </a:rPr>
              <a:t>педагог-психолог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		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Documents and Settings\UserXP\Local Settings\Temporary Internet Files\Content.Word\DSC0022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142984"/>
            <a:ext cx="74295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Праздник </a:t>
            </a:r>
            <a:r>
              <a:rPr lang="ru-RU" sz="2400" dirty="0" smtClean="0">
                <a:solidFill>
                  <a:srgbClr val="C00000"/>
                </a:solidFill>
              </a:rPr>
              <a:t>«Краски Лета»</a:t>
            </a:r>
            <a:endParaRPr lang="ru-RU" sz="2400" dirty="0"/>
          </a:p>
        </p:txBody>
      </p:sp>
      <p:pic>
        <p:nvPicPr>
          <p:cNvPr id="4" name="Содержимое 3" descr="C:\Documents and Settings\Admin\Local Settings\Temporary Internet Files\Content.Word\DSC00412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792961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427</TotalTime>
  <Words>273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Детский сад общеразвивающего вида с приоритетным осуществлением деятельности  по познавательно-речевому направлению развития детей  № 1 «Колокольчик» (МБДОУ «Детский сад № 1 «Колокольчик») </vt:lpstr>
      <vt:lpstr>Тип проекта: творческий.</vt:lpstr>
      <vt:lpstr>Цель: расширение представления детей о разнообразии цветовой гаммы в окружающем мире.</vt:lpstr>
      <vt:lpstr>Реализация проекта:</vt:lpstr>
      <vt:lpstr>Вторник – занятие по цвету       «Красный цвет»  -педагог-психолог</vt:lpstr>
      <vt:lpstr>Среда – занятие по цвету «Желтый цвет» педагог-психолог . Развлечение - Музыкальный калейдоскоп.</vt:lpstr>
      <vt:lpstr>Четверг- занятие по цвету «Зеленый цвет» -педагог-психолог  Праздник «Разноцветный светофор» воспитатель: Марьина Н.И.</vt:lpstr>
      <vt:lpstr>Пятница – занятие по цвету «Синий цвет»        педагог-психолог    </vt:lpstr>
      <vt:lpstr>Праздник «Краски Лета»</vt:lpstr>
      <vt:lpstr>Дополнительные формы работы:</vt:lpstr>
      <vt:lpstr>Продукт детской деятельности –       коллаж «РАДУГА»</vt:lpstr>
      <vt:lpstr>Продукт деятельности педагогов  –    1. «МЕТОДИЧЕСКАЯ КОПИЛКА» (сценарии всех занятий и развлечений)</vt:lpstr>
      <vt:lpstr>2. Стендовая информация (педагог-психолог): -разноцветные пальчиковые игры -цветовой дизайн детской комнаты 3. Памятка для родителей «Цвет в нашей жизни».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сад общеразвивающего вида с приоритетным осуществлением деятельности  по познавательно-речевому направлению развития детей  № 1 «Колокольчик» (МБДОУ «Детский сад № 1 «Колокольчик») </dc:title>
  <dc:creator>UserXP</dc:creator>
  <cp:lastModifiedBy>Шаляпина</cp:lastModifiedBy>
  <cp:revision>40</cp:revision>
  <dcterms:created xsi:type="dcterms:W3CDTF">2014-09-23T16:09:20Z</dcterms:created>
  <dcterms:modified xsi:type="dcterms:W3CDTF">2021-08-23T04:47:53Z</dcterms:modified>
</cp:coreProperties>
</file>