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80952-CF35-48CF-A3C7-A1333BE9B71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315D450-E1E3-402C-833B-43F45B7BA7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Занятие по программе «Социокультурные Истоки»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4900" dirty="0" smtClean="0">
                <a:solidFill>
                  <a:schemeClr val="bg2">
                    <a:lumMod val="25000"/>
                  </a:schemeClr>
                </a:solidFill>
              </a:rPr>
              <a:t>«Светлая Надежда»</a:t>
            </a:r>
            <a:endParaRPr lang="ru-RU" sz="49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79512"/>
            <a:ext cx="2180861" cy="1635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57" y="4595510"/>
            <a:ext cx="3057603" cy="4076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4855" y="5105111"/>
            <a:ext cx="4076803" cy="30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1" y="683568"/>
            <a:ext cx="5445224" cy="3226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3" y="4860032"/>
            <a:ext cx="54452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391" y="674568"/>
            <a:ext cx="3888433" cy="3186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701" y="5209382"/>
            <a:ext cx="4029070" cy="3042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7046" y="827788"/>
            <a:ext cx="3839885" cy="2879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1079" y="5300661"/>
            <a:ext cx="4029067" cy="28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40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7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Занятие по программе «Социокультурные Истоки»  «Светлая Надежда»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программе «Социокультурные Истоки»  «Светлая Надежда»</dc:title>
  <dc:creator>Непоседы</dc:creator>
  <cp:lastModifiedBy>Непоседы</cp:lastModifiedBy>
  <cp:revision>4</cp:revision>
  <dcterms:created xsi:type="dcterms:W3CDTF">2020-01-30T13:22:29Z</dcterms:created>
  <dcterms:modified xsi:type="dcterms:W3CDTF">2020-02-03T08:55:25Z</dcterms:modified>
</cp:coreProperties>
</file>