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6" r:id="rId4"/>
    <p:sldId id="267" r:id="rId5"/>
    <p:sldId id="264" r:id="rId6"/>
    <p:sldId id="265" r:id="rId7"/>
    <p:sldId id="268" r:id="rId8"/>
    <p:sldId id="269" r:id="rId9"/>
    <p:sldId id="257" r:id="rId10"/>
    <p:sldId id="258" r:id="rId11"/>
    <p:sldId id="259" r:id="rId12"/>
    <p:sldId id="260" r:id="rId13"/>
    <p:sldId id="262" r:id="rId14"/>
    <p:sldId id="263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07D2FB-FDD9-469C-94B8-ACE341519AA8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3B2D5A0-FBEE-4693-B949-0BC036312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219256" cy="134715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Отчет о проделанной работе по программе Социокультурные истоки в подготовительной к школе группе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896" y="140251"/>
            <a:ext cx="1656184" cy="1242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140251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Муниципальное бюджетное дошкольное образовательное учреждение «Детский сад общеразвивающего вида с приоритетным осуществлением деятельности по познавательно-речевому направлению развития детей № 1«Колокольчик»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272976"/>
            <a:ext cx="264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Ханты – </a:t>
            </a:r>
            <a:r>
              <a:rPr lang="ru-RU" sz="1400" dirty="0"/>
              <a:t>М</a:t>
            </a:r>
            <a:r>
              <a:rPr lang="ru-RU" sz="1400" dirty="0" smtClean="0"/>
              <a:t>ансийск 2020-21 </a:t>
            </a:r>
            <a:r>
              <a:rPr lang="ru-RU" sz="1400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4005064"/>
            <a:ext cx="1642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Воспитатели:</a:t>
            </a:r>
          </a:p>
          <a:p>
            <a:r>
              <a:rPr lang="ru-RU" dirty="0" smtClean="0"/>
              <a:t>Пузина Н.В.</a:t>
            </a:r>
          </a:p>
          <a:p>
            <a:r>
              <a:rPr lang="ru-RU" dirty="0" smtClean="0"/>
              <a:t>Давыдова Д.С.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9407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Занятие «Напутственное слово»</a:t>
            </a:r>
            <a:br>
              <a:rPr lang="ru-RU" b="1" i="1" dirty="0" smtClean="0"/>
            </a:br>
            <a:r>
              <a:rPr lang="ru-RU" sz="2200" dirty="0" smtClean="0"/>
              <a:t>Дата проведения:29.10.19г.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30.10.219г.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82347"/>
            <a:ext cx="3294112" cy="2470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399" y="4142234"/>
            <a:ext cx="3294112" cy="2470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59306"/>
            <a:ext cx="3355553" cy="2516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4142234"/>
            <a:ext cx="3355553" cy="24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66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b="1" i="1" dirty="0" smtClean="0"/>
              <a:t>Занятие «Жизненный путь»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Дата проведения: 26.11.20г.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27.11.20г.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531622"/>
            <a:ext cx="341987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077072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531622"/>
            <a:ext cx="3491880" cy="2426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670" y="4104075"/>
            <a:ext cx="3498241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987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</a:t>
            </a:r>
            <a:r>
              <a:rPr lang="ru-RU" b="1" i="1" dirty="0" smtClean="0"/>
              <a:t>Занятие «Светлый образ»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Дата проведения: 17.12.20г.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18.12.20г.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2896"/>
            <a:ext cx="4224468" cy="31683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80665"/>
            <a:ext cx="4224471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977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95563" y="1295763"/>
            <a:ext cx="5400602" cy="4050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92786" y="1253462"/>
            <a:ext cx="5531240" cy="41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047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09493"/>
            <a:ext cx="7140285" cy="53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78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      </a:t>
            </a:r>
            <a:r>
              <a:rPr lang="ru-RU" b="1" i="1" dirty="0" smtClean="0"/>
              <a:t>Занятие «Чудотворный образ»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Дата проведения: 22.01.21г.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06027"/>
            <a:ext cx="3672408" cy="253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296" y="1387090"/>
            <a:ext cx="3590152" cy="2557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812" y="4077072"/>
            <a:ext cx="3672408" cy="2636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296" y="4077072"/>
            <a:ext cx="3590152" cy="259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64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3649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           Занятие «Любимая сказка»</a:t>
            </a:r>
            <a:br>
              <a:rPr lang="ru-RU" sz="3600" b="1" i="1" dirty="0" smtClean="0"/>
            </a:br>
            <a:r>
              <a:rPr lang="ru-RU" sz="2200" dirty="0" smtClean="0"/>
              <a:t>Дата проведения:  29.03.2019г.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484781"/>
            <a:ext cx="3708413" cy="2472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84782"/>
            <a:ext cx="3708412" cy="247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060" y="4077815"/>
            <a:ext cx="3708413" cy="2472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050284"/>
            <a:ext cx="3708412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6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248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               Занятие «Добрые друзья»</a:t>
            </a:r>
            <a:br>
              <a:rPr lang="ru-RU" sz="3600" b="1" i="1" dirty="0" smtClean="0"/>
            </a:br>
            <a:r>
              <a:rPr lang="ru-RU" sz="2200" dirty="0" smtClean="0"/>
              <a:t>Дата проведения: 21.02.20г.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18991"/>
            <a:ext cx="3888432" cy="5184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18991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25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03" y="231451"/>
            <a:ext cx="4039434" cy="26214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92" y="3717032"/>
            <a:ext cx="3996445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1896"/>
            <a:ext cx="4265746" cy="61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8440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960024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                Занятие «Доброе согласие»</a:t>
            </a:r>
            <a:br>
              <a:rPr lang="ru-RU" sz="3600" b="1" i="1" dirty="0" smtClean="0"/>
            </a:br>
            <a:r>
              <a:rPr lang="ru-RU" sz="3600" b="1" i="1" dirty="0" smtClean="0"/>
              <a:t>    </a:t>
            </a:r>
            <a:r>
              <a:rPr lang="ru-RU" sz="2200" dirty="0" smtClean="0"/>
              <a:t>Дата проведения: 30.01.20г.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       31.01.20г.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71779"/>
            <a:ext cx="3816424" cy="4984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471778"/>
            <a:ext cx="3744416" cy="49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70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78" y="737367"/>
            <a:ext cx="4164098" cy="55521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919" y="737367"/>
            <a:ext cx="4050576" cy="555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675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64" y="0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         Занятие «Светлая надежда»</a:t>
            </a:r>
            <a:br>
              <a:rPr lang="ru-RU" sz="3600" b="1" i="1" dirty="0" smtClean="0"/>
            </a:br>
            <a:r>
              <a:rPr lang="ru-RU" sz="2200" dirty="0" smtClean="0"/>
              <a:t>Дата проведения: 17.12.19г.</a:t>
            </a:r>
            <a:br>
              <a:rPr lang="ru-RU" sz="2200" dirty="0" smtClean="0"/>
            </a:br>
            <a:r>
              <a:rPr lang="ru-RU" sz="2200" dirty="0" smtClean="0"/>
              <a:t>                                   18.12.19г.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73939" y="1907832"/>
            <a:ext cx="5112569" cy="3834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222" y="1268760"/>
            <a:ext cx="3834426" cy="511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431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648" y="22385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      Занятие «Верность родной земле»</a:t>
            </a:r>
            <a:br>
              <a:rPr lang="ru-RU" sz="3600" b="1" i="1" dirty="0" smtClean="0"/>
            </a:br>
            <a:r>
              <a:rPr lang="ru-RU" sz="2200" dirty="0" smtClean="0"/>
              <a:t>Дата проведения: 29.10.19г.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30.10.19г.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6"/>
            <a:ext cx="3888431" cy="2736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052736"/>
            <a:ext cx="3959357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4005064"/>
            <a:ext cx="3888431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3991372"/>
            <a:ext cx="3959357" cy="260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697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08504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b="1" i="1" dirty="0" smtClean="0"/>
              <a:t>Занятие «Сказочное слово»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Дата проведения: 24.09.20г</a:t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                               25.09.20г.</a:t>
            </a:r>
            <a:endParaRPr lang="ru-RU" sz="2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7879" r="1516" b="8889"/>
          <a:stretch/>
        </p:blipFill>
        <p:spPr>
          <a:xfrm>
            <a:off x="736367" y="1340768"/>
            <a:ext cx="3528392" cy="25202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781" y="1352973"/>
            <a:ext cx="3779912" cy="25080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929" r="-2256" b="11313"/>
          <a:stretch/>
        </p:blipFill>
        <p:spPr>
          <a:xfrm>
            <a:off x="736367" y="4005064"/>
            <a:ext cx="3619609" cy="26005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7969" y="4005064"/>
            <a:ext cx="3767724" cy="260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919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180</TotalTime>
  <Words>110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Отчет о проделанной работе по программе Социокультурные истоки в подготовительной к школе группе </vt:lpstr>
      <vt:lpstr>           Занятие «Любимая сказка» Дата проведения:  29.03.2019г.</vt:lpstr>
      <vt:lpstr>               Занятие «Добрые друзья» Дата проведения: 21.02.20г.</vt:lpstr>
      <vt:lpstr>Слайд 4</vt:lpstr>
      <vt:lpstr>                Занятие «Доброе согласие»     Дата проведения: 30.01.20г.                                           31.01.20г.</vt:lpstr>
      <vt:lpstr>Слайд 6</vt:lpstr>
      <vt:lpstr>         Занятие «Светлая надежда» Дата проведения: 17.12.19г.                                    18.12.19г.</vt:lpstr>
      <vt:lpstr>      Занятие «Верность родной земле» Дата проведения: 29.10.19г.                                    30.10.19г.</vt:lpstr>
      <vt:lpstr>               Занятие «Сказочное слово» Дата проведения: 24.09.20г                                    25.09.20г.</vt:lpstr>
      <vt:lpstr>       Занятие «Напутственное слово» Дата проведения:29.10.19г.                                   30.10.219г.</vt:lpstr>
      <vt:lpstr>           Занятие «Жизненный путь» Дата проведения: 26.11.20г.                                    27.11.20г.</vt:lpstr>
      <vt:lpstr>                Занятие «Светлый образ» Дата проведения: 17.12.20г.                                    18.12.20г.</vt:lpstr>
      <vt:lpstr>Слайд 13</vt:lpstr>
      <vt:lpstr>Слайд 14</vt:lpstr>
      <vt:lpstr>       Занятие «Чудотворный образ» Дата проведения: 22.01.21г.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по программе Социокультурные истоки в подготовительной к школе группе</dc:title>
  <dc:creator>Непоседы</dc:creator>
  <cp:lastModifiedBy>Admin</cp:lastModifiedBy>
  <cp:revision>17</cp:revision>
  <dcterms:created xsi:type="dcterms:W3CDTF">2021-01-21T05:13:54Z</dcterms:created>
  <dcterms:modified xsi:type="dcterms:W3CDTF">2021-01-27T08:45:36Z</dcterms:modified>
</cp:coreProperties>
</file>