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04" y="-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365D2-0126-43D1-8948-F51E0673CD62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EBC6E-576B-4647-858C-C4C006269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98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99" y="1932405"/>
            <a:ext cx="6766153" cy="203646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7199" y="1862294"/>
            <a:ext cx="6766153" cy="16077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7199" y="3968865"/>
            <a:ext cx="6766153" cy="1473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2060" y="3169107"/>
            <a:ext cx="6760136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1860" y="3121967"/>
            <a:ext cx="6760336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1230" y="3291840"/>
            <a:ext cx="6760966" cy="6096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51230" y="6244740"/>
            <a:ext cx="6755130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1382" y="6200633"/>
            <a:ext cx="6754979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1383" y="6364299"/>
            <a:ext cx="6754978" cy="650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1524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5829300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972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Занятие по программе «Социокультурные истоки»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«Напутственное слово»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7" y="179512"/>
            <a:ext cx="2208245" cy="16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4427984"/>
            <a:ext cx="5832648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467544"/>
            <a:ext cx="5328592" cy="3795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4572000"/>
            <a:ext cx="5301208" cy="397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4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4572000"/>
            <a:ext cx="5445224" cy="4083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223924"/>
            <a:ext cx="5448977" cy="40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0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/>
          <a:stretch/>
        </p:blipFill>
        <p:spPr>
          <a:xfrm>
            <a:off x="260648" y="395536"/>
            <a:ext cx="2952750" cy="2571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95536"/>
            <a:ext cx="3259071" cy="2571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3419872"/>
            <a:ext cx="2976331" cy="2232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68" y="3411488"/>
            <a:ext cx="3259071" cy="22117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8" y="6108872"/>
            <a:ext cx="2962250" cy="23145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82" y="6139679"/>
            <a:ext cx="3044957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30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</TotalTime>
  <Words>7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Справедливость</vt:lpstr>
      <vt:lpstr>Занятие по программе «Социокультурные истоки» «Напутственное слово»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программе «Социокультурные истоки» «Напутственное слово»</dc:title>
  <dc:creator>Непоседы</dc:creator>
  <cp:lastModifiedBy>Непоседы</cp:lastModifiedBy>
  <cp:revision>3</cp:revision>
  <dcterms:created xsi:type="dcterms:W3CDTF">2020-11-03T11:52:57Z</dcterms:created>
  <dcterms:modified xsi:type="dcterms:W3CDTF">2020-11-05T10:52:10Z</dcterms:modified>
</cp:coreProperties>
</file>