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262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48985" y="93007"/>
            <a:ext cx="6760029" cy="89229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71550" y="4267200"/>
            <a:ext cx="4800600" cy="21336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199" y="1932405"/>
            <a:ext cx="6766153" cy="203646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7199" y="1862294"/>
            <a:ext cx="6766153" cy="16077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7199" y="3968865"/>
            <a:ext cx="6766153" cy="14737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42900" y="2007908"/>
            <a:ext cx="6172200" cy="1960033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9"/>
            <a:ext cx="150876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66188"/>
            <a:ext cx="41719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5829300" cy="6096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48985" y="93007"/>
            <a:ext cx="6760029" cy="89229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1270001"/>
            <a:ext cx="5829300" cy="1816100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397251"/>
            <a:ext cx="5829300" cy="1784349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0075" y="8229600"/>
            <a:ext cx="3000375" cy="6096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2060" y="3169107"/>
            <a:ext cx="6760136" cy="1219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51860" y="3121967"/>
            <a:ext cx="6760336" cy="6095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1230" y="3291840"/>
            <a:ext cx="6760966" cy="6096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728" y="8278368"/>
            <a:ext cx="342900" cy="6096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2811780" cy="6096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3700463" y="1930400"/>
            <a:ext cx="2811780" cy="6096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71475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685800" y="2997200"/>
            <a:ext cx="2800350" cy="51816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3714750" y="2997200"/>
            <a:ext cx="2800350" cy="51816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48006" y="93007"/>
            <a:ext cx="6760029" cy="892454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133600"/>
            <a:ext cx="1428750" cy="59944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228850" y="2133600"/>
            <a:ext cx="4286250" cy="59944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534067"/>
            <a:ext cx="5486400" cy="696384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7261100"/>
            <a:ext cx="5486400" cy="914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85800" y="8229600"/>
            <a:ext cx="2914650" cy="6096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" y="8278368"/>
            <a:ext cx="342900" cy="6096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51230" y="6244740"/>
            <a:ext cx="6755130" cy="1219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51382" y="6200633"/>
            <a:ext cx="6754979" cy="6095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51383" y="6364299"/>
            <a:ext cx="6754978" cy="6507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231" y="88901"/>
            <a:ext cx="6751405" cy="610870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48006" y="93007"/>
            <a:ext cx="6760029" cy="892454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85800" y="366184"/>
            <a:ext cx="5829300" cy="1524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85800" y="1930400"/>
            <a:ext cx="5829300" cy="6096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629150" y="8255000"/>
            <a:ext cx="1857375" cy="63500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85800" y="8229600"/>
            <a:ext cx="2971800" cy="6096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9728" y="8280400"/>
            <a:ext cx="342900" cy="6096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Занятие по программе «Социокультурные истоки»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«Семейные традиции»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39" y="179512"/>
            <a:ext cx="2160241" cy="16201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4355944"/>
            <a:ext cx="619268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70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4" y="323528"/>
            <a:ext cx="5544616" cy="41584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4" y="4860031"/>
            <a:ext cx="5544616" cy="387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27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4" r="4000" b="19777"/>
          <a:stretch/>
        </p:blipFill>
        <p:spPr>
          <a:xfrm>
            <a:off x="260648" y="251520"/>
            <a:ext cx="3795959" cy="273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7" t="6266" r="9866" b="16934"/>
          <a:stretch/>
        </p:blipFill>
        <p:spPr>
          <a:xfrm>
            <a:off x="2636912" y="3083400"/>
            <a:ext cx="3856714" cy="2852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188" y="6011728"/>
            <a:ext cx="3865004" cy="289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51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</TotalTime>
  <Words>7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Справедливость</vt:lpstr>
      <vt:lpstr>Занятие по программе «Социокультурные истоки» «Семейные традиции»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по программе «Социокультурные истоки» «Семейные традиции»</dc:title>
  <dc:creator>Непоседы</dc:creator>
  <cp:lastModifiedBy>Непоседы</cp:lastModifiedBy>
  <cp:revision>2</cp:revision>
  <dcterms:created xsi:type="dcterms:W3CDTF">2021-05-07T08:08:04Z</dcterms:created>
  <dcterms:modified xsi:type="dcterms:W3CDTF">2021-05-07T08:21:13Z</dcterms:modified>
</cp:coreProperties>
</file>