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5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8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6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9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4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B07F-5CA0-49B0-8C5E-79C2248565BC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«</a:t>
            </a:r>
            <a:r>
              <a:rPr lang="ru-RU" dirty="0" smtClean="0">
                <a:solidFill>
                  <a:srgbClr val="00B0F0"/>
                </a:solidFill>
              </a:rPr>
              <a:t>Жить здоровым-здорово!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9018"/>
            <a:ext cx="4176464" cy="2473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2" y="1199018"/>
            <a:ext cx="4232774" cy="247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176464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1" y="3789040"/>
            <a:ext cx="423277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Дерево здоровья</a:t>
            </a:r>
            <a:r>
              <a:rPr lang="ru-RU" sz="2800" dirty="0" smtClean="0"/>
              <a:t> </a:t>
            </a:r>
            <a:r>
              <a:rPr lang="ru-RU" sz="2800" smtClean="0"/>
              <a:t>(Родители с детьми)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104456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248472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248472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424847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Витаминный салат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7"/>
            <a:ext cx="403244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4392488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032448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392488" cy="29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здоровом теле-здоровый дух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6396"/>
            <a:ext cx="4248472" cy="27206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96396"/>
            <a:ext cx="4032448" cy="2720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6716"/>
            <a:ext cx="4248472" cy="28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44624"/>
            <a:ext cx="8229600" cy="136815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Опыты и </a:t>
            </a:r>
            <a:r>
              <a:rPr lang="ru-RU" sz="3200" dirty="0" smtClean="0"/>
              <a:t>эксперименты: «Быть здоровым сам</a:t>
            </a:r>
            <a:br>
              <a:rPr lang="ru-RU" sz="3200" dirty="0" smtClean="0"/>
            </a:br>
            <a:r>
              <a:rPr lang="ru-RU" sz="3200" dirty="0" smtClean="0"/>
              <a:t> могу</a:t>
            </a:r>
            <a:br>
              <a:rPr lang="ru-RU" sz="3200" dirty="0" smtClean="0"/>
            </a:br>
            <a:r>
              <a:rPr lang="ru-RU" sz="3200" dirty="0" smtClean="0"/>
              <a:t> и друзьям помогу»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7"/>
            <a:ext cx="4176464" cy="2880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104456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1764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387941" cy="30243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032448" cy="3024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392488" cy="3024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7"/>
            <a:ext cx="4032448" cy="30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8080" y="-321026"/>
            <a:ext cx="5771858" cy="8208911"/>
          </a:xfrm>
        </p:spPr>
      </p:pic>
    </p:spTree>
    <p:extLst>
      <p:ext uri="{BB962C8B-B14F-4D97-AF65-F5344CB8AC3E}">
        <p14:creationId xmlns:p14="http://schemas.microsoft.com/office/powerpoint/2010/main" val="275374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«Жить здоровым-здорово!»</vt:lpstr>
      <vt:lpstr>Дерево здоровья (Родители с детьми)</vt:lpstr>
      <vt:lpstr>Витаминный салат</vt:lpstr>
      <vt:lpstr>В здоровом теле-здоровый дух</vt:lpstr>
      <vt:lpstr>Опыты и эксперименты: «Быть здоровым сам  могу  и друзьям помогу»</vt:lpstr>
      <vt:lpstr>Презентация PowerPoint</vt:lpstr>
      <vt:lpstr>Работа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здоровья, опыты и эксперименты»</dc:title>
  <dc:creator>Непоседы</dc:creator>
  <cp:lastModifiedBy>Шаляпина</cp:lastModifiedBy>
  <cp:revision>7</cp:revision>
  <dcterms:created xsi:type="dcterms:W3CDTF">2021-06-15T09:11:58Z</dcterms:created>
  <dcterms:modified xsi:type="dcterms:W3CDTF">2021-08-23T07:22:03Z</dcterms:modified>
</cp:coreProperties>
</file>