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2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1274C9-B4E2-4824-90D8-F4B08A482B7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63EAF9-3C19-4CD8-95EA-A3A33DCE18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Занятие по программе «Социокультурные истоки»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«Доброе согласие»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51240"/>
            <a:ext cx="2160240" cy="1584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4211960"/>
            <a:ext cx="3168352" cy="4475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4211960"/>
            <a:ext cx="3151718" cy="44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1" y="323528"/>
            <a:ext cx="3114803" cy="4153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23" y="323528"/>
            <a:ext cx="3032956" cy="415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0" y="4716016"/>
            <a:ext cx="3046954" cy="4176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38" y="4716016"/>
            <a:ext cx="292494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9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9" y="323528"/>
            <a:ext cx="2970329" cy="3960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24" y="264030"/>
            <a:ext cx="3014952" cy="401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4727175"/>
            <a:ext cx="2970328" cy="3960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68" y="4727175"/>
            <a:ext cx="2944922" cy="39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1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</TotalTime>
  <Words>7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Справедливость</vt:lpstr>
      <vt:lpstr>Занятие по программе «Социокультурные истоки» «Доброе согласие»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программе «Социокультурные истоки» «Доброе согласие»</dc:title>
  <dc:creator>Непоседы</dc:creator>
  <cp:lastModifiedBy>Непоседы</cp:lastModifiedBy>
  <cp:revision>2</cp:revision>
  <dcterms:created xsi:type="dcterms:W3CDTF">2020-02-03T08:58:53Z</dcterms:created>
  <dcterms:modified xsi:type="dcterms:W3CDTF">2020-02-03T09:12:22Z</dcterms:modified>
</cp:coreProperties>
</file>