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1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F559-D963-4511-A77F-11A6B94B076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62B0-CB94-4E55-907C-853484C1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27584"/>
            <a:ext cx="58293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</a:rPr>
              <a:t>Профилактическая акция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  <a:latin typeface="a_OldTyperNr" pitchFamily="18" charset="-52"/>
              </a:rPr>
              <a:t>«</a:t>
            </a:r>
            <a:r>
              <a:rPr lang="ru-RU" sz="3100" b="1" dirty="0" smtClean="0">
                <a:solidFill>
                  <a:srgbClr val="FF0000"/>
                </a:solidFill>
                <a:latin typeface="a_OldTyperNr" pitchFamily="18" charset="-52"/>
              </a:rPr>
              <a:t>Внимание, дети!</a:t>
            </a:r>
            <a:r>
              <a:rPr lang="ru-RU" sz="3100" b="1" dirty="0" smtClean="0">
                <a:solidFill>
                  <a:srgbClr val="FF0000"/>
                </a:solidFill>
                <a:latin typeface="a_OldTyperNr" pitchFamily="18" charset="-52"/>
              </a:rPr>
              <a:t>» </a:t>
            </a:r>
            <a:r>
              <a:rPr lang="ru-RU" dirty="0">
                <a:latin typeface="a_AlgeriusOtl" pitchFamily="82" charset="-52"/>
              </a:rPr>
              <a:t/>
            </a:r>
            <a:br>
              <a:rPr lang="ru-RU" dirty="0">
                <a:latin typeface="a_AlgeriusOtl" pitchFamily="82" charset="-52"/>
              </a:rPr>
            </a:br>
            <a:endParaRPr lang="ru-RU" dirty="0">
              <a:latin typeface="a_AlgeriusOtl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_2\Desktop\Фото 2018-2019\Поход в Торум Маа\IMG_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5076056"/>
            <a:ext cx="5571999" cy="371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_2\Desktop\Фото 2018-2019\Поход в Торум Маа\IMG_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4707" y="2387741"/>
            <a:ext cx="3312268" cy="220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_2\Desktop\Фото 2018-2019\Поход в Торум Маа\IMG_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70938" y="239375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_2\Desktop\Фото 2018-2019\Поход в Торум Маа\IMG_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467544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DCIM\101MSDCF\DSC0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16016"/>
            <a:ext cx="5736814" cy="430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6172200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Профилактическая акция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b="1" dirty="0" smtClean="0">
                <a:solidFill>
                  <a:srgbClr val="7030A0"/>
                </a:solidFill>
                <a:latin typeface="a_OldTyperNr" pitchFamily="18" charset="-52"/>
              </a:rPr>
              <a:t> «Детям, безопасные дороги!» </a:t>
            </a:r>
            <a:br>
              <a:rPr lang="ru-RU" sz="2800" b="1" dirty="0" smtClean="0">
                <a:solidFill>
                  <a:srgbClr val="7030A0"/>
                </a:solidFill>
                <a:latin typeface="a_OldTyperNr" pitchFamily="18" charset="-52"/>
              </a:rPr>
            </a:br>
            <a:endParaRPr lang="ru-RU" sz="2800" b="1" dirty="0">
              <a:solidFill>
                <a:srgbClr val="7030A0"/>
              </a:solidFill>
              <a:latin typeface="a_OldTyperNr" pitchFamily="18" charset="-52"/>
            </a:endParaRPr>
          </a:p>
        </p:txBody>
      </p:sp>
      <p:pic>
        <p:nvPicPr>
          <p:cNvPr id="1026" name="Picture 2" descr="H:\DCIM\102CANON\IMG_2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1331640"/>
            <a:ext cx="4644515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DCIM\102CANON\IMG_3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34617" y="5211281"/>
            <a:ext cx="4267732" cy="284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DCIM\102CANON\IMG_3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39498" y="5233510"/>
            <a:ext cx="4401108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Профилактическая акция  «Внимание, дети!»  </vt:lpstr>
      <vt:lpstr>Слайд 2</vt:lpstr>
      <vt:lpstr>Профилактическая акция  «Детям, безопасные дороги!»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User_2</dc:creator>
  <cp:lastModifiedBy>Наталья</cp:lastModifiedBy>
  <cp:revision>64</cp:revision>
  <dcterms:created xsi:type="dcterms:W3CDTF">2018-09-24T05:32:41Z</dcterms:created>
  <dcterms:modified xsi:type="dcterms:W3CDTF">2020-12-03T08:21:07Z</dcterms:modified>
</cp:coreProperties>
</file>